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9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_rels/theme4.xml.rels" ContentType="application/vnd.openxmlformats-package.relationships+xml"/>
  <Override PartName="/ppt/theme/_rels/theme13.xml.rels" ContentType="application/vnd.openxmlformats-package.relationships+xml"/>
  <Override PartName="/ppt/theme/_rels/theme3.xml.rels" ContentType="application/vnd.openxmlformats-package.relationships+xml"/>
  <Override PartName="/ppt/theme/_rels/theme12.xml.rels" ContentType="application/vnd.openxmlformats-package.relationships+xml"/>
  <Override PartName="/ppt/theme/_rels/theme10.xml.rels" ContentType="application/vnd.openxmlformats-package.relationships+xml"/>
  <Override PartName="/ppt/theme/_rels/theme1.xml.rels" ContentType="application/vnd.openxmlformats-package.relationships+xml"/>
  <Override PartName="/ppt/theme/_rels/theme9.xml.rels" ContentType="application/vnd.openxmlformats-package.relationships+xml"/>
  <Override PartName="/ppt/theme/_rels/theme8.xml.rels" ContentType="application/vnd.openxmlformats-package.relationships+xml"/>
  <Override PartName="/ppt/theme/_rels/theme17.xml.rels" ContentType="application/vnd.openxmlformats-package.relationships+xml"/>
  <Override PartName="/ppt/theme/_rels/theme7.xml.rels" ContentType="application/vnd.openxmlformats-package.relationships+xml"/>
  <Override PartName="/ppt/theme/_rels/theme16.xml.rels" ContentType="application/vnd.openxmlformats-package.relationships+xml"/>
  <Override PartName="/ppt/theme/_rels/theme15.xml.rels" ContentType="application/vnd.openxmlformats-package.relationships+xml"/>
  <Override PartName="/ppt/theme/_rels/theme6.xml.rels" ContentType="application/vnd.openxmlformats-package.relationships+xml"/>
  <Override PartName="/ppt/theme/_rels/theme14.xml.rels" ContentType="application/vnd.openxmlformats-package.relationships+xml"/>
  <Override PartName="/ppt/theme/_rels/theme5.xml.rels" ContentType="application/vnd.openxmlformats-package.relationships+xml"/>
  <Override PartName="/ppt/theme/_rels/theme11.xml.rels" ContentType="application/vnd.openxmlformats-package.relationships+xml"/>
  <Override PartName="/ppt/theme/_rels/theme2.xml.rels" ContentType="application/vnd.openxmlformats-package.relationships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_rels/presentation.xml.rels" ContentType="application/vnd.openxmlformats-package.relationships+xml"/>
  <Override PartName="/ppt/media/image6.png" ContentType="image/png"/>
  <Override PartName="/ppt/media/image3.jpeg" ContentType="image/jpeg"/>
  <Override PartName="/ppt/media/image15.png" ContentType="image/png"/>
  <Override PartName="/ppt/media/image4.png" ContentType="image/png"/>
  <Override PartName="/ppt/media/image13.png" ContentType="image/png"/>
  <Override PartName="/ppt/media/image11.png" ContentType="image/png"/>
  <Override PartName="/ppt/media/image22.svg" ContentType="image/svg"/>
  <Override PartName="/ppt/media/image17.png" ContentType="image/png"/>
  <Override PartName="/ppt/media/image8.png" ContentType="image/png"/>
  <Override PartName="/ppt/media/image30.svg" ContentType="image/svg"/>
  <Override PartName="/ppt/media/image28.svg" ContentType="image/svg"/>
  <Override PartName="/ppt/media/image9.png" ContentType="image/png"/>
  <Override PartName="/ppt/media/image24.svg" ContentType="image/svg"/>
  <Override PartName="/ppt/media/image5.png" ContentType="image/png"/>
  <Override PartName="/ppt/media/image26.svg" ContentType="image/svg"/>
  <Override PartName="/ppt/media/image7.png" ContentType="image/png"/>
  <Override PartName="/ppt/media/image2.jpeg" ContentType="image/jpeg"/>
  <Override PartName="/ppt/media/image29.png" ContentType="image/png"/>
  <Override PartName="/ppt/media/image16.svg" ContentType="image/svg"/>
  <Override PartName="/ppt/media/image1.jpeg" ContentType="image/jpeg"/>
  <Override PartName="/ppt/media/image18.svg" ContentType="image/svg"/>
  <Override PartName="/ppt/media/image20.svg" ContentType="image/svg"/>
  <Override PartName="/ppt/media/image19.png" ContentType="image/png"/>
  <Override PartName="/ppt/media/image21.png" ContentType="image/png"/>
  <Override PartName="/ppt/media/image10.svg" ContentType="image/svg"/>
  <Override PartName="/ppt/media/image23.png" ContentType="image/png"/>
  <Override PartName="/ppt/media/image12.svg" ContentType="image/svg"/>
  <Override PartName="/ppt/media/image25.png" ContentType="image/png"/>
  <Override PartName="/ppt/media/image14.svg" ContentType="image/svg"/>
  <Override PartName="/ppt/media/image27.png" ContentType="image/png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9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</p:sldMasterIdLst>
  <p:sldIdLst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" Target="slides/slide1.xml"/><Relationship Id="rId22" Type="http://schemas.openxmlformats.org/officeDocument/2006/relationships/slide" Target="slides/slide2.xml"/><Relationship Id="rId23" Type="http://schemas.openxmlformats.org/officeDocument/2006/relationships/slide" Target="slides/slide3.xml"/><Relationship Id="rId24" Type="http://schemas.openxmlformats.org/officeDocument/2006/relationships/slide" Target="slides/slide4.xml"/><Relationship Id="rId25" Type="http://schemas.openxmlformats.org/officeDocument/2006/relationships/slide" Target="slides/slide5.xml"/><Relationship Id="rId26" Type="http://schemas.openxmlformats.org/officeDocument/2006/relationships/slide" Target="slides/slide6.xml"/><Relationship Id="rId27" Type="http://schemas.openxmlformats.org/officeDocument/2006/relationships/slide" Target="slides/slide7.xml"/><Relationship Id="rId28" Type="http://schemas.openxmlformats.org/officeDocument/2006/relationships/slide" Target="slides/slide8.xml"/><Relationship Id="rId29" Type="http://schemas.openxmlformats.org/officeDocument/2006/relationships/slide" Target="slides/slide9.xml"/><Relationship Id="rId30" Type="http://schemas.openxmlformats.org/officeDocument/2006/relationships/slide" Target="slides/slide10.xml"/><Relationship Id="rId31" Type="http://schemas.openxmlformats.org/officeDocument/2006/relationships/slide" Target="slides/slide11.xml"/><Relationship Id="rId32" Type="http://schemas.openxmlformats.org/officeDocument/2006/relationships/slide" Target="slides/slide12.xml"/><Relationship Id="rId33" Type="http://schemas.openxmlformats.org/officeDocument/2006/relationships/slide" Target="slides/slide13.xml"/><Relationship Id="rId34" Type="http://schemas.openxmlformats.org/officeDocument/2006/relationships/slide" Target="slides/slide14.xml"/><Relationship Id="rId35" Type="http://schemas.openxmlformats.org/officeDocument/2006/relationships/slide" Target="slides/slide15.xml"/><Relationship Id="rId36" Type="http://schemas.openxmlformats.org/officeDocument/2006/relationships/slide" Target="slides/slide16.xml"/><Relationship Id="rId37" Type="http://schemas.openxmlformats.org/officeDocument/2006/relationships/slide" Target="slides/slide17.xml"/><Relationship Id="rId38" Type="http://schemas.openxmlformats.org/officeDocument/2006/relationships/slide" Target="slides/slide18.xml"/><Relationship Id="rId39" Type="http://schemas.openxmlformats.org/officeDocument/2006/relationships/slide" Target="slides/slide19.xml"/><Relationship Id="rId40" Type="http://schemas.openxmlformats.org/officeDocument/2006/relationships/presProps" Target="presProps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C0C74-524A-4DA7-B498-E660D94649A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F23B4A-4597-493B-9FCE-D9BC54995972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</a:rPr>
            <a:t>Формы проведения государственной итоговой аттестации ГИА - 9</a:t>
          </a:r>
        </a:p>
      </dgm:t>
    </dgm:pt>
    <dgm:pt modelId="{77EFC0CB-4F8E-4257-8BA1-950551DFF4CE}" type="parTrans" cxnId="{B3C5CAD0-1A94-439A-BCCA-EA215A12BD11}">
      <dgm:prSet/>
      <dgm:spPr/>
      <dgm:t>
        <a:bodyPr/>
        <a:lstStyle/>
        <a:p>
          <a:endParaRPr lang="ru-RU"/>
        </a:p>
      </dgm:t>
    </dgm:pt>
    <dgm:pt modelId="{5BCB74EF-FEC9-4F82-9230-6B64E2856AA6}" type="sibTrans" cxnId="{B3C5CAD0-1A94-439A-BCCA-EA215A12BD11}">
      <dgm:prSet/>
      <dgm:spPr/>
      <dgm:t>
        <a:bodyPr/>
        <a:lstStyle/>
        <a:p>
          <a:endParaRPr lang="ru-RU"/>
        </a:p>
      </dgm:t>
    </dgm:pt>
    <dgm:pt modelId="{0A91CD48-F253-4359-A7E8-C6803C1B1925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Основной государственный экзамен – ОГЭ</a:t>
          </a:r>
          <a:endParaRPr lang="ru-RU" dirty="0">
            <a:solidFill>
              <a:srgbClr val="FF0000"/>
            </a:solidFill>
            <a:latin typeface="+mn-lt"/>
          </a:endParaRPr>
        </a:p>
      </dgm:t>
    </dgm:pt>
    <dgm:pt modelId="{C0B5B9A7-076F-4965-954B-DD114175EF4F}" type="parTrans" cxnId="{F2C70B21-2DA1-4F51-B0E1-EF30FC54CE75}">
      <dgm:prSet/>
      <dgm:spPr/>
      <dgm:t>
        <a:bodyPr/>
        <a:lstStyle/>
        <a:p>
          <a:endParaRPr lang="ru-RU"/>
        </a:p>
      </dgm:t>
    </dgm:pt>
    <dgm:pt modelId="{E2C63257-B4DE-4867-8044-FE745E0E01CF}" type="sibTrans" cxnId="{F2C70B21-2DA1-4F51-B0E1-EF30FC54CE75}">
      <dgm:prSet/>
      <dgm:spPr/>
      <dgm:t>
        <a:bodyPr/>
        <a:lstStyle/>
        <a:p>
          <a:endParaRPr lang="ru-RU"/>
        </a:p>
      </dgm:t>
    </dgm:pt>
    <dgm:pt modelId="{72A6BF6D-1E85-4687-B063-BD598B46371D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Государственный выпускной экзамен - ГВЭ</a:t>
          </a:r>
          <a:endParaRPr lang="ru-RU" dirty="0">
            <a:solidFill>
              <a:schemeClr val="accent1">
                <a:lumMod val="50000"/>
              </a:schemeClr>
            </a:solidFill>
            <a:latin typeface="+mn-lt"/>
          </a:endParaRPr>
        </a:p>
      </dgm:t>
    </dgm:pt>
    <dgm:pt modelId="{BFF50CF1-DE08-46E4-A5A5-33F25E79DE77}" type="parTrans" cxnId="{D0840443-81B9-49AB-A883-0A3EA42F1DC2}">
      <dgm:prSet/>
      <dgm:spPr/>
      <dgm:t>
        <a:bodyPr/>
        <a:lstStyle/>
        <a:p>
          <a:endParaRPr lang="ru-RU"/>
        </a:p>
      </dgm:t>
    </dgm:pt>
    <dgm:pt modelId="{5A899DAE-C102-423D-B1DF-05684D282A96}" type="sibTrans" cxnId="{D0840443-81B9-49AB-A883-0A3EA42F1DC2}">
      <dgm:prSet/>
      <dgm:spPr/>
      <dgm:t>
        <a:bodyPr/>
        <a:lstStyle/>
        <a:p>
          <a:endParaRPr lang="ru-RU"/>
        </a:p>
      </dgm:t>
    </dgm:pt>
    <dgm:pt modelId="{70591509-7980-483C-B6F1-C969D428989B}" type="pres">
      <dgm:prSet presAssocID="{D5AC0C74-524A-4DA7-B498-E660D94649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3876B39-5B2A-49D9-9BD9-682413AB634E}" type="pres">
      <dgm:prSet presAssocID="{F0F23B4A-4597-493B-9FCE-D9BC54995972}" presName="hierRoot1" presStyleCnt="0"/>
      <dgm:spPr/>
    </dgm:pt>
    <dgm:pt modelId="{B428A52D-25F0-4939-A675-DB7D365E4D55}" type="pres">
      <dgm:prSet presAssocID="{F0F23B4A-4597-493B-9FCE-D9BC54995972}" presName="composite" presStyleCnt="0"/>
      <dgm:spPr/>
    </dgm:pt>
    <dgm:pt modelId="{45453837-6662-44C6-ABB4-91AA4A2D72EF}" type="pres">
      <dgm:prSet presAssocID="{F0F23B4A-4597-493B-9FCE-D9BC54995972}" presName="background" presStyleLbl="node0" presStyleIdx="0" presStyleCnt="1"/>
      <dgm:spPr/>
    </dgm:pt>
    <dgm:pt modelId="{B0DF6472-0E99-4091-885A-87C750BF0D94}" type="pres">
      <dgm:prSet presAssocID="{F0F23B4A-4597-493B-9FCE-D9BC54995972}" presName="text" presStyleLbl="fgAcc0" presStyleIdx="0" presStyleCnt="1" custScaleX="156908" custScaleY="116240">
        <dgm:presLayoutVars>
          <dgm:chPref val="3"/>
        </dgm:presLayoutVars>
      </dgm:prSet>
      <dgm:spPr/>
    </dgm:pt>
    <dgm:pt modelId="{6822A095-20CB-4927-86F3-3D73CA16B71D}" type="pres">
      <dgm:prSet presAssocID="{F0F23B4A-4597-493B-9FCE-D9BC54995972}" presName="hierChild2" presStyleCnt="0"/>
      <dgm:spPr/>
    </dgm:pt>
    <dgm:pt modelId="{03646ACB-F34A-46FA-90F9-6A8013C85A3B}" type="pres">
      <dgm:prSet presAssocID="{C0B5B9A7-076F-4965-954B-DD114175EF4F}" presName="Name10" presStyleLbl="parChTrans1D2" presStyleIdx="0" presStyleCnt="2"/>
      <dgm:spPr/>
    </dgm:pt>
    <dgm:pt modelId="{92E93E4D-6C91-478A-AC6D-FDF3252B300B}" type="pres">
      <dgm:prSet presAssocID="{0A91CD48-F253-4359-A7E8-C6803C1B1925}" presName="hierRoot2" presStyleCnt="0"/>
      <dgm:spPr/>
    </dgm:pt>
    <dgm:pt modelId="{46D94F40-1A36-4CDD-A1D9-097C31C02C09}" type="pres">
      <dgm:prSet presAssocID="{0A91CD48-F253-4359-A7E8-C6803C1B1925}" presName="composite2" presStyleCnt="0"/>
      <dgm:spPr/>
    </dgm:pt>
    <dgm:pt modelId="{5482A78F-9807-48A6-8779-26CF4D1CA28F}" type="pres">
      <dgm:prSet presAssocID="{0A91CD48-F253-4359-A7E8-C6803C1B1925}" presName="background2" presStyleLbl="node2" presStyleIdx="0" presStyleCnt="2"/>
      <dgm:spPr/>
    </dgm:pt>
    <dgm:pt modelId="{0117068A-8857-43BC-AC3D-26DC1D66DD68}" type="pres">
      <dgm:prSet presAssocID="{0A91CD48-F253-4359-A7E8-C6803C1B1925}" presName="text2" presStyleLbl="fgAcc2" presStyleIdx="0" presStyleCnt="2">
        <dgm:presLayoutVars>
          <dgm:chPref val="3"/>
        </dgm:presLayoutVars>
      </dgm:prSet>
      <dgm:spPr/>
    </dgm:pt>
    <dgm:pt modelId="{78BB88DE-E96F-4B6D-BD7D-BDE80B70CB49}" type="pres">
      <dgm:prSet presAssocID="{0A91CD48-F253-4359-A7E8-C6803C1B1925}" presName="hierChild3" presStyleCnt="0"/>
      <dgm:spPr/>
    </dgm:pt>
    <dgm:pt modelId="{85CFE595-97EE-4F05-A41E-9DDD5B6A2B98}" type="pres">
      <dgm:prSet presAssocID="{BFF50CF1-DE08-46E4-A5A5-33F25E79DE77}" presName="Name10" presStyleLbl="parChTrans1D2" presStyleIdx="1" presStyleCnt="2"/>
      <dgm:spPr/>
    </dgm:pt>
    <dgm:pt modelId="{11B3EBF2-8C21-474E-94AE-B7172D7677DE}" type="pres">
      <dgm:prSet presAssocID="{72A6BF6D-1E85-4687-B063-BD598B46371D}" presName="hierRoot2" presStyleCnt="0"/>
      <dgm:spPr/>
    </dgm:pt>
    <dgm:pt modelId="{02E828B2-2184-4FBB-8DFB-E6E2326E72C7}" type="pres">
      <dgm:prSet presAssocID="{72A6BF6D-1E85-4687-B063-BD598B46371D}" presName="composite2" presStyleCnt="0"/>
      <dgm:spPr/>
    </dgm:pt>
    <dgm:pt modelId="{DA67E133-9D43-4643-AB8E-BF1B082387BA}" type="pres">
      <dgm:prSet presAssocID="{72A6BF6D-1E85-4687-B063-BD598B46371D}" presName="background2" presStyleLbl="node2" presStyleIdx="1" presStyleCnt="2"/>
      <dgm:spPr/>
    </dgm:pt>
    <dgm:pt modelId="{32C3AEE6-4BDB-49A6-8CD2-CA2D3EA5BC6D}" type="pres">
      <dgm:prSet presAssocID="{72A6BF6D-1E85-4687-B063-BD598B46371D}" presName="text2" presStyleLbl="fgAcc2" presStyleIdx="1" presStyleCnt="2">
        <dgm:presLayoutVars>
          <dgm:chPref val="3"/>
        </dgm:presLayoutVars>
      </dgm:prSet>
      <dgm:spPr/>
    </dgm:pt>
    <dgm:pt modelId="{A0AA42CB-7647-47EC-9ABF-1E2979847AD2}" type="pres">
      <dgm:prSet presAssocID="{72A6BF6D-1E85-4687-B063-BD598B46371D}" presName="hierChild3" presStyleCnt="0"/>
      <dgm:spPr/>
    </dgm:pt>
  </dgm:ptLst>
  <dgm:cxnLst>
    <dgm:cxn modelId="{BB96C400-D20C-459E-92E3-3902A066CAE3}" type="presOf" srcId="{D5AC0C74-524A-4DA7-B498-E660D94649AB}" destId="{70591509-7980-483C-B6F1-C969D428989B}" srcOrd="0" destOrd="0" presId="urn:microsoft.com/office/officeart/2005/8/layout/hierarchy1"/>
    <dgm:cxn modelId="{BA6DD517-93B3-43FD-88A9-CE4E729AF46A}" type="presOf" srcId="{72A6BF6D-1E85-4687-B063-BD598B46371D}" destId="{32C3AEE6-4BDB-49A6-8CD2-CA2D3EA5BC6D}" srcOrd="0" destOrd="0" presId="urn:microsoft.com/office/officeart/2005/8/layout/hierarchy1"/>
    <dgm:cxn modelId="{F2C70B21-2DA1-4F51-B0E1-EF30FC54CE75}" srcId="{F0F23B4A-4597-493B-9FCE-D9BC54995972}" destId="{0A91CD48-F253-4359-A7E8-C6803C1B1925}" srcOrd="0" destOrd="0" parTransId="{C0B5B9A7-076F-4965-954B-DD114175EF4F}" sibTransId="{E2C63257-B4DE-4867-8044-FE745E0E01CF}"/>
    <dgm:cxn modelId="{D0840443-81B9-49AB-A883-0A3EA42F1DC2}" srcId="{F0F23B4A-4597-493B-9FCE-D9BC54995972}" destId="{72A6BF6D-1E85-4687-B063-BD598B46371D}" srcOrd="1" destOrd="0" parTransId="{BFF50CF1-DE08-46E4-A5A5-33F25E79DE77}" sibTransId="{5A899DAE-C102-423D-B1DF-05684D282A96}"/>
    <dgm:cxn modelId="{7F7FDD5A-0758-4709-A287-5F4A1A381690}" type="presOf" srcId="{F0F23B4A-4597-493B-9FCE-D9BC54995972}" destId="{B0DF6472-0E99-4091-885A-87C750BF0D94}" srcOrd="0" destOrd="0" presId="urn:microsoft.com/office/officeart/2005/8/layout/hierarchy1"/>
    <dgm:cxn modelId="{6F48BC9A-06BB-4C16-9634-6B924DF1ED9F}" type="presOf" srcId="{BFF50CF1-DE08-46E4-A5A5-33F25E79DE77}" destId="{85CFE595-97EE-4F05-A41E-9DDD5B6A2B98}" srcOrd="0" destOrd="0" presId="urn:microsoft.com/office/officeart/2005/8/layout/hierarchy1"/>
    <dgm:cxn modelId="{2D94B9C1-A153-4A3D-9183-55F3A41271B0}" type="presOf" srcId="{C0B5B9A7-076F-4965-954B-DD114175EF4F}" destId="{03646ACB-F34A-46FA-90F9-6A8013C85A3B}" srcOrd="0" destOrd="0" presId="urn:microsoft.com/office/officeart/2005/8/layout/hierarchy1"/>
    <dgm:cxn modelId="{B3C5CAD0-1A94-439A-BCCA-EA215A12BD11}" srcId="{D5AC0C74-524A-4DA7-B498-E660D94649AB}" destId="{F0F23B4A-4597-493B-9FCE-D9BC54995972}" srcOrd="0" destOrd="0" parTransId="{77EFC0CB-4F8E-4257-8BA1-950551DFF4CE}" sibTransId="{5BCB74EF-FEC9-4F82-9230-6B64E2856AA6}"/>
    <dgm:cxn modelId="{984531E4-E9FB-471A-8931-75E28B77E00D}" type="presOf" srcId="{0A91CD48-F253-4359-A7E8-C6803C1B1925}" destId="{0117068A-8857-43BC-AC3D-26DC1D66DD68}" srcOrd="0" destOrd="0" presId="urn:microsoft.com/office/officeart/2005/8/layout/hierarchy1"/>
    <dgm:cxn modelId="{EB8B2E67-A883-4C22-A632-AECB304D9CBA}" type="presParOf" srcId="{70591509-7980-483C-B6F1-C969D428989B}" destId="{F3876B39-5B2A-49D9-9BD9-682413AB634E}" srcOrd="0" destOrd="0" presId="urn:microsoft.com/office/officeart/2005/8/layout/hierarchy1"/>
    <dgm:cxn modelId="{86DA27C3-DBEA-4274-AD7D-C32CC2353F7D}" type="presParOf" srcId="{F3876B39-5B2A-49D9-9BD9-682413AB634E}" destId="{B428A52D-25F0-4939-A675-DB7D365E4D55}" srcOrd="0" destOrd="0" presId="urn:microsoft.com/office/officeart/2005/8/layout/hierarchy1"/>
    <dgm:cxn modelId="{91834D13-8264-4848-AB24-B225AD5DFE7B}" type="presParOf" srcId="{B428A52D-25F0-4939-A675-DB7D365E4D55}" destId="{45453837-6662-44C6-ABB4-91AA4A2D72EF}" srcOrd="0" destOrd="0" presId="urn:microsoft.com/office/officeart/2005/8/layout/hierarchy1"/>
    <dgm:cxn modelId="{D962245B-ED21-43E0-8FE1-1CC1C8C723BE}" type="presParOf" srcId="{B428A52D-25F0-4939-A675-DB7D365E4D55}" destId="{B0DF6472-0E99-4091-885A-87C750BF0D94}" srcOrd="1" destOrd="0" presId="urn:microsoft.com/office/officeart/2005/8/layout/hierarchy1"/>
    <dgm:cxn modelId="{B97B1A3D-0E60-4179-852C-6E9FA818BC12}" type="presParOf" srcId="{F3876B39-5B2A-49D9-9BD9-682413AB634E}" destId="{6822A095-20CB-4927-86F3-3D73CA16B71D}" srcOrd="1" destOrd="0" presId="urn:microsoft.com/office/officeart/2005/8/layout/hierarchy1"/>
    <dgm:cxn modelId="{84C1716B-36DC-4899-970E-4D290F72996C}" type="presParOf" srcId="{6822A095-20CB-4927-86F3-3D73CA16B71D}" destId="{03646ACB-F34A-46FA-90F9-6A8013C85A3B}" srcOrd="0" destOrd="0" presId="urn:microsoft.com/office/officeart/2005/8/layout/hierarchy1"/>
    <dgm:cxn modelId="{8251A11B-F38B-4716-8A31-C85CD905B17F}" type="presParOf" srcId="{6822A095-20CB-4927-86F3-3D73CA16B71D}" destId="{92E93E4D-6C91-478A-AC6D-FDF3252B300B}" srcOrd="1" destOrd="0" presId="urn:microsoft.com/office/officeart/2005/8/layout/hierarchy1"/>
    <dgm:cxn modelId="{93EDF12D-4E6C-4625-9AE8-611721066DD6}" type="presParOf" srcId="{92E93E4D-6C91-478A-AC6D-FDF3252B300B}" destId="{46D94F40-1A36-4CDD-A1D9-097C31C02C09}" srcOrd="0" destOrd="0" presId="urn:microsoft.com/office/officeart/2005/8/layout/hierarchy1"/>
    <dgm:cxn modelId="{9EA04228-A0FE-4544-BB61-41C48E62E936}" type="presParOf" srcId="{46D94F40-1A36-4CDD-A1D9-097C31C02C09}" destId="{5482A78F-9807-48A6-8779-26CF4D1CA28F}" srcOrd="0" destOrd="0" presId="urn:microsoft.com/office/officeart/2005/8/layout/hierarchy1"/>
    <dgm:cxn modelId="{F52FE57F-A181-4189-9C14-94131B5122A0}" type="presParOf" srcId="{46D94F40-1A36-4CDD-A1D9-097C31C02C09}" destId="{0117068A-8857-43BC-AC3D-26DC1D66DD68}" srcOrd="1" destOrd="0" presId="urn:microsoft.com/office/officeart/2005/8/layout/hierarchy1"/>
    <dgm:cxn modelId="{474B3CC6-F5BF-4A26-8286-70D8CBD540B8}" type="presParOf" srcId="{92E93E4D-6C91-478A-AC6D-FDF3252B300B}" destId="{78BB88DE-E96F-4B6D-BD7D-BDE80B70CB49}" srcOrd="1" destOrd="0" presId="urn:microsoft.com/office/officeart/2005/8/layout/hierarchy1"/>
    <dgm:cxn modelId="{2B4323C3-C0A9-4833-A582-5B2A5CBD89FA}" type="presParOf" srcId="{6822A095-20CB-4927-86F3-3D73CA16B71D}" destId="{85CFE595-97EE-4F05-A41E-9DDD5B6A2B98}" srcOrd="2" destOrd="0" presId="urn:microsoft.com/office/officeart/2005/8/layout/hierarchy1"/>
    <dgm:cxn modelId="{4B338DFD-A092-42BE-94DC-F537603EE1E3}" type="presParOf" srcId="{6822A095-20CB-4927-86F3-3D73CA16B71D}" destId="{11B3EBF2-8C21-474E-94AE-B7172D7677DE}" srcOrd="3" destOrd="0" presId="urn:microsoft.com/office/officeart/2005/8/layout/hierarchy1"/>
    <dgm:cxn modelId="{C56C9217-37BA-4E89-A0B1-6642072753A5}" type="presParOf" srcId="{11B3EBF2-8C21-474E-94AE-B7172D7677DE}" destId="{02E828B2-2184-4FBB-8DFB-E6E2326E72C7}" srcOrd="0" destOrd="0" presId="urn:microsoft.com/office/officeart/2005/8/layout/hierarchy1"/>
    <dgm:cxn modelId="{CC868A99-C77D-4340-B61E-DEFFC20C25B3}" type="presParOf" srcId="{02E828B2-2184-4FBB-8DFB-E6E2326E72C7}" destId="{DA67E133-9D43-4643-AB8E-BF1B082387BA}" srcOrd="0" destOrd="0" presId="urn:microsoft.com/office/officeart/2005/8/layout/hierarchy1"/>
    <dgm:cxn modelId="{39278B1C-1B94-444A-AC7F-DF7E1B230A1B}" type="presParOf" srcId="{02E828B2-2184-4FBB-8DFB-E6E2326E72C7}" destId="{32C3AEE6-4BDB-49A6-8CD2-CA2D3EA5BC6D}" srcOrd="1" destOrd="0" presId="urn:microsoft.com/office/officeart/2005/8/layout/hierarchy1"/>
    <dgm:cxn modelId="{3330CD51-763F-4F56-B610-198CC90CB2E6}" type="presParOf" srcId="{11B3EBF2-8C21-474E-94AE-B7172D7677DE}" destId="{A0AA42CB-7647-47EC-9ABF-1E2979847A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FE595-97EE-4F05-A41E-9DDD5B6A2B98}">
      <dsp:nvSpPr>
        <dsp:cNvPr id="0" name=""/>
        <dsp:cNvSpPr/>
      </dsp:nvSpPr>
      <dsp:spPr>
        <a:xfrm>
          <a:off x="4927994" y="2260594"/>
          <a:ext cx="1870183" cy="890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534"/>
              </a:lnTo>
              <a:lnTo>
                <a:pt x="1870183" y="606534"/>
              </a:lnTo>
              <a:lnTo>
                <a:pt x="1870183" y="8900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46ACB-F34A-46FA-90F9-6A8013C85A3B}">
      <dsp:nvSpPr>
        <dsp:cNvPr id="0" name=""/>
        <dsp:cNvSpPr/>
      </dsp:nvSpPr>
      <dsp:spPr>
        <a:xfrm>
          <a:off x="3057811" y="2260594"/>
          <a:ext cx="1870183" cy="890037"/>
        </a:xfrm>
        <a:custGeom>
          <a:avLst/>
          <a:gdLst/>
          <a:ahLst/>
          <a:cxnLst/>
          <a:rect l="0" t="0" r="0" b="0"/>
          <a:pathLst>
            <a:path>
              <a:moveTo>
                <a:pt x="1870183" y="0"/>
              </a:moveTo>
              <a:lnTo>
                <a:pt x="1870183" y="606534"/>
              </a:lnTo>
              <a:lnTo>
                <a:pt x="0" y="606534"/>
              </a:lnTo>
              <a:lnTo>
                <a:pt x="0" y="8900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53837-6662-44C6-ABB4-91AA4A2D72EF}">
      <dsp:nvSpPr>
        <dsp:cNvPr id="0" name=""/>
        <dsp:cNvSpPr/>
      </dsp:nvSpPr>
      <dsp:spPr>
        <a:xfrm>
          <a:off x="2527066" y="1712"/>
          <a:ext cx="4801856" cy="2258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F6472-0E99-4091-885A-87C750BF0D94}">
      <dsp:nvSpPr>
        <dsp:cNvPr id="0" name=""/>
        <dsp:cNvSpPr/>
      </dsp:nvSpPr>
      <dsp:spPr>
        <a:xfrm>
          <a:off x="2867100" y="324744"/>
          <a:ext cx="4801856" cy="2258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C00000"/>
              </a:solidFill>
            </a:rPr>
            <a:t>Формы проведения государственной итоговой аттестации ГИА - 9</a:t>
          </a:r>
        </a:p>
      </dsp:txBody>
      <dsp:txXfrm>
        <a:off x="2933260" y="390904"/>
        <a:ext cx="4669536" cy="2126561"/>
      </dsp:txXfrm>
    </dsp:sp>
    <dsp:sp modelId="{5482A78F-9807-48A6-8779-26CF4D1CA28F}">
      <dsp:nvSpPr>
        <dsp:cNvPr id="0" name=""/>
        <dsp:cNvSpPr/>
      </dsp:nvSpPr>
      <dsp:spPr>
        <a:xfrm>
          <a:off x="1527660" y="3150631"/>
          <a:ext cx="3060300" cy="1943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7068A-8857-43BC-AC3D-26DC1D66DD68}">
      <dsp:nvSpPr>
        <dsp:cNvPr id="0" name=""/>
        <dsp:cNvSpPr/>
      </dsp:nvSpPr>
      <dsp:spPr>
        <a:xfrm>
          <a:off x="1867694" y="3473663"/>
          <a:ext cx="3060300" cy="1943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Основной государственный экзамен – ОГЭ</a:t>
          </a:r>
          <a:endParaRPr lang="ru-RU" sz="2800" kern="1200" dirty="0">
            <a:solidFill>
              <a:srgbClr val="FF0000"/>
            </a:solidFill>
            <a:latin typeface="+mn-lt"/>
          </a:endParaRPr>
        </a:p>
      </dsp:txBody>
      <dsp:txXfrm>
        <a:off x="1924611" y="3530580"/>
        <a:ext cx="2946466" cy="1829456"/>
      </dsp:txXfrm>
    </dsp:sp>
    <dsp:sp modelId="{DA67E133-9D43-4643-AB8E-BF1B082387BA}">
      <dsp:nvSpPr>
        <dsp:cNvPr id="0" name=""/>
        <dsp:cNvSpPr/>
      </dsp:nvSpPr>
      <dsp:spPr>
        <a:xfrm>
          <a:off x="5268028" y="3150631"/>
          <a:ext cx="3060300" cy="1943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3AEE6-4BDB-49A6-8CD2-CA2D3EA5BC6D}">
      <dsp:nvSpPr>
        <dsp:cNvPr id="0" name=""/>
        <dsp:cNvSpPr/>
      </dsp:nvSpPr>
      <dsp:spPr>
        <a:xfrm>
          <a:off x="5608061" y="3473663"/>
          <a:ext cx="3060300" cy="1943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Государственный выпускной экзамен - ГВЭ</a:t>
          </a:r>
          <a:endParaRPr lang="ru-RU" sz="2800" kern="1200" dirty="0">
            <a:solidFill>
              <a:schemeClr val="accent1">
                <a:lumMod val="50000"/>
              </a:schemeClr>
            </a:solidFill>
            <a:latin typeface="+mn-lt"/>
          </a:endParaRPr>
        </a:p>
      </dsp:txBody>
      <dsp:txXfrm>
        <a:off x="5664978" y="3530580"/>
        <a:ext cx="2946466" cy="1829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04D530-2954-4C84-A113-B51FD1AED10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D89EC88A-0A69-4883-8B39-AAB53DBCB74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630F4C30-4F19-4128-A230-F45AC2E01E1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1AAC10A1-A574-4D5C-8EB7-DD65A19EED2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9CA1E3B9-2208-476A-82F7-B909C7A4E6E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3118F327-0067-4743-A36B-45EE1C08D12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B98D06B5-9E7B-4260-829A-9EFACEF920A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3517B91A-347E-40D3-A8C2-9E09A3C82E9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0"/>
          </p:nvPr>
        </p:nvSpPr>
        <p:spPr/>
        <p:txBody>
          <a:bodyPr/>
          <a:p>
            <a:fld id="{C5D063B3-145F-4E6B-907B-D279B5DC3F0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E1802C26-BBB7-4313-A91B-804DCD1B28C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ECAC68C9-1D55-4F20-A112-E38EA335277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1284F9F-9ECA-485E-B05C-FFCF70FD037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AA39CB9-98DA-493E-95CB-DE0F975BAB4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F65A728-1F40-49DF-A1AC-32766AECBA6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FE723CD-F38E-4A86-9E93-3DC945D6F6B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E7CA09B4-86B3-4029-B2B2-D69C61632F5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4142E3B4-02B5-4FD5-AF3A-FC5B5C5ADC7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79AAA6AF-22C5-4953-8270-FBFA62A0FFB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13D49503-B978-4AF6-B010-1DB78A05EA9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6"/>
          <p:cNvGrpSpPr/>
          <p:nvPr/>
        </p:nvGrpSpPr>
        <p:grpSpPr>
          <a:xfrm>
            <a:off x="-15840" y="0"/>
            <a:ext cx="12227400" cy="6853680"/>
            <a:chOff x="-15840" y="0"/>
            <a:chExt cx="12227400" cy="6853680"/>
          </a:xfrm>
        </p:grpSpPr>
        <p:pic>
          <p:nvPicPr>
            <p:cNvPr id="1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6360" cy="685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" name="Rectangle 8"/>
            <p:cNvSpPr/>
            <p:nvPr/>
          </p:nvSpPr>
          <p:spPr>
            <a:xfrm>
              <a:off x="608040" y="609480"/>
              <a:ext cx="10970280" cy="563616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" name="Group 6"/>
          <p:cNvGrpSpPr/>
          <p:nvPr/>
        </p:nvGrpSpPr>
        <p:grpSpPr>
          <a:xfrm>
            <a:off x="-16920" y="0"/>
            <a:ext cx="12228480" cy="6853680"/>
            <a:chOff x="-16920" y="0"/>
            <a:chExt cx="12228480" cy="6853680"/>
          </a:xfrm>
        </p:grpSpPr>
        <p:pic>
          <p:nvPicPr>
            <p:cNvPr id="6" name="Picture 15" descr="HD-PanelTitleR1.png"/>
            <p:cNvPicPr/>
            <p:nvPr/>
          </p:nvPicPr>
          <p:blipFill>
            <a:blip r:embed="rId6"/>
            <a:stretch/>
          </p:blipFill>
          <p:spPr>
            <a:xfrm>
              <a:off x="0" y="0"/>
              <a:ext cx="12186360" cy="685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" name="Rectangle 25"/>
            <p:cNvSpPr/>
            <p:nvPr/>
          </p:nvSpPr>
          <p:spPr>
            <a:xfrm>
              <a:off x="2328480" y="1540800"/>
              <a:ext cx="7541280" cy="383292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8" name="Picture 16" descr="HDRibbonTitle-UniformTrim.png"/>
            <p:cNvPicPr/>
            <p:nvPr/>
          </p:nvPicPr>
          <p:blipFill>
            <a:blip r:embed="rId7"/>
            <a:stretch/>
          </p:blipFill>
          <p:spPr>
            <a:xfrm>
              <a:off x="-16920" y="3147480"/>
              <a:ext cx="2475360" cy="610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" name="Picture 19" descr="HDRibbonTitle-UniformTrim.png"/>
            <p:cNvPicPr/>
            <p:nvPr/>
          </p:nvPicPr>
          <p:blipFill>
            <a:blip r:embed="rId8"/>
            <a:stretch/>
          </p:blipFill>
          <p:spPr>
            <a:xfrm>
              <a:off x="9736200" y="3147480"/>
              <a:ext cx="2475360" cy="610200"/>
            </a:xfrm>
            <a:prstGeom prst="rect">
              <a:avLst/>
            </a:prstGeom>
            <a:ln w="0">
              <a:noFill/>
            </a:ln>
          </p:spPr>
        </p:pic>
      </p:grpSp>
      <p:cxnSp>
        <p:nvCxnSpPr>
          <p:cNvPr id="10" name="Straight Connector 14"/>
          <p:cNvCxnSpPr/>
          <p:nvPr/>
        </p:nvCxnSpPr>
        <p:spPr>
          <a:xfrm>
            <a:off x="2692080" y="3521880"/>
            <a:ext cx="6818400" cy="2520"/>
          </a:xfrm>
          <a:prstGeom prst="straightConnector1">
            <a:avLst/>
          </a:prstGeom>
          <a:ln w="0">
            <a:solidFill>
              <a:srgbClr val="83992a"/>
            </a:solidFill>
          </a:ln>
        </p:spPr>
      </p:cxn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ftr" idx="1"/>
          </p:nvPr>
        </p:nvSpPr>
        <p:spPr>
          <a:xfrm>
            <a:off x="2692440" y="5037840"/>
            <a:ext cx="521208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sldNum" idx="2"/>
          </p:nvPr>
        </p:nvSpPr>
        <p:spPr>
          <a:xfrm>
            <a:off x="8956800" y="5037840"/>
            <a:ext cx="54864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FDF92836-9DF2-4FE4-9814-904892DD5260}" type="slidenum">
              <a:rPr b="0" lang="ru-RU" sz="1000" spc="-1" strike="noStrike">
                <a:solidFill>
                  <a:schemeClr val="dk1"/>
                </a:solidFill>
                <a:latin typeface="Calibri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dt" idx="3"/>
          </p:nvPr>
        </p:nvSpPr>
        <p:spPr>
          <a:xfrm>
            <a:off x="7983360" y="5037840"/>
            <a:ext cx="89496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6"/>
          <p:cNvGrpSpPr/>
          <p:nvPr/>
        </p:nvGrpSpPr>
        <p:grpSpPr>
          <a:xfrm>
            <a:off x="-15840" y="0"/>
            <a:ext cx="12227400" cy="6853680"/>
            <a:chOff x="-15840" y="0"/>
            <a:chExt cx="12227400" cy="6853680"/>
          </a:xfrm>
        </p:grpSpPr>
        <p:pic>
          <p:nvPicPr>
            <p:cNvPr id="93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6360" cy="685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4" name="Rectangle 8"/>
            <p:cNvSpPr/>
            <p:nvPr/>
          </p:nvSpPr>
          <p:spPr>
            <a:xfrm>
              <a:off x="608040" y="609480"/>
              <a:ext cx="10970280" cy="563616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95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6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</p:grpSp>
      <p:cxnSp>
        <p:nvCxnSpPr>
          <p:cNvPr id="97" name="Straight Connector 6"/>
          <p:cNvCxnSpPr/>
          <p:nvPr/>
        </p:nvCxnSpPr>
        <p:spPr>
          <a:xfrm>
            <a:off x="1396080" y="2421360"/>
            <a:ext cx="9409680" cy="2520"/>
          </a:xfrm>
          <a:prstGeom prst="straightConnector1">
            <a:avLst/>
          </a:prstGeom>
          <a:ln w="0">
            <a:solidFill>
              <a:srgbClr val="83992a"/>
            </a:solidFill>
          </a:ln>
        </p:spPr>
      </p:cxnSp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ftr" idx="28"/>
          </p:nvPr>
        </p:nvSpPr>
        <p:spPr>
          <a:xfrm>
            <a:off x="1295280" y="5969160"/>
            <a:ext cx="730332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sldNum" idx="29"/>
          </p:nvPr>
        </p:nvSpPr>
        <p:spPr>
          <a:xfrm>
            <a:off x="10353960" y="5969160"/>
            <a:ext cx="54000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EF9EC133-0F82-4B3A-8416-6C39EB88D343}" type="slidenum">
              <a:rPr b="0" lang="ru-RU" sz="1000" spc="-1" strike="noStrike">
                <a:solidFill>
                  <a:schemeClr val="dk1"/>
                </a:solidFill>
                <a:latin typeface="Calibri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dt" idx="30"/>
          </p:nvPr>
        </p:nvSpPr>
        <p:spPr>
          <a:xfrm>
            <a:off x="8677440" y="5969160"/>
            <a:ext cx="159768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6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6"/>
          <p:cNvGrpSpPr/>
          <p:nvPr/>
        </p:nvGrpSpPr>
        <p:grpSpPr>
          <a:xfrm>
            <a:off x="-15840" y="0"/>
            <a:ext cx="12227400" cy="6853680"/>
            <a:chOff x="-15840" y="0"/>
            <a:chExt cx="12227400" cy="6853680"/>
          </a:xfrm>
        </p:grpSpPr>
        <p:pic>
          <p:nvPicPr>
            <p:cNvPr id="106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6360" cy="685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7" name="Rectangle 8"/>
            <p:cNvSpPr/>
            <p:nvPr/>
          </p:nvSpPr>
          <p:spPr>
            <a:xfrm>
              <a:off x="608040" y="609480"/>
              <a:ext cx="10970280" cy="563616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08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9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</p:grpSp>
      <p:cxnSp>
        <p:nvCxnSpPr>
          <p:cNvPr id="110" name="Straight Connector 15"/>
          <p:cNvCxnSpPr/>
          <p:nvPr/>
        </p:nvCxnSpPr>
        <p:spPr>
          <a:xfrm>
            <a:off x="2012400" y="3710520"/>
            <a:ext cx="8165880" cy="2520"/>
          </a:xfrm>
          <a:prstGeom prst="straightConnector1">
            <a:avLst/>
          </a:prstGeom>
          <a:ln w="0">
            <a:solidFill>
              <a:srgbClr val="83992a"/>
            </a:solidFill>
          </a:ln>
        </p:spPr>
      </p:cxnSp>
      <p:sp>
        <p:nvSpPr>
          <p:cNvPr id="111" name="PlaceHolder 1"/>
          <p:cNvSpPr>
            <a:spLocks noGrp="1"/>
          </p:cNvSpPr>
          <p:nvPr>
            <p:ph type="ftr" idx="31"/>
          </p:nvPr>
        </p:nvSpPr>
        <p:spPr>
          <a:xfrm>
            <a:off x="1295280" y="5969160"/>
            <a:ext cx="730332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sldNum" idx="32"/>
          </p:nvPr>
        </p:nvSpPr>
        <p:spPr>
          <a:xfrm>
            <a:off x="10353960" y="5969160"/>
            <a:ext cx="54000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69AF8B02-4CC3-4904-BF12-7A521921F1CB}" type="slidenum">
              <a:rPr b="0" lang="ru-RU" sz="1000" spc="-1" strike="noStrike">
                <a:solidFill>
                  <a:schemeClr val="dk1"/>
                </a:solidFill>
                <a:latin typeface="Calibri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dt" idx="33"/>
          </p:nvPr>
        </p:nvSpPr>
        <p:spPr>
          <a:xfrm>
            <a:off x="8677440" y="5969160"/>
            <a:ext cx="159768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6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6"/>
          <p:cNvGrpSpPr/>
          <p:nvPr/>
        </p:nvGrpSpPr>
        <p:grpSpPr>
          <a:xfrm>
            <a:off x="-15840" y="0"/>
            <a:ext cx="12227400" cy="6853680"/>
            <a:chOff x="-15840" y="0"/>
            <a:chExt cx="12227400" cy="6853680"/>
          </a:xfrm>
        </p:grpSpPr>
        <p:pic>
          <p:nvPicPr>
            <p:cNvPr id="115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6360" cy="685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6" name="Rectangle 8"/>
            <p:cNvSpPr/>
            <p:nvPr/>
          </p:nvSpPr>
          <p:spPr>
            <a:xfrm>
              <a:off x="608040" y="609480"/>
              <a:ext cx="10970280" cy="563616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17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8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</p:grpSp>
      <p:cxnSp>
        <p:nvCxnSpPr>
          <p:cNvPr id="119" name="Straight Connector 7"/>
          <p:cNvCxnSpPr/>
          <p:nvPr/>
        </p:nvCxnSpPr>
        <p:spPr>
          <a:xfrm>
            <a:off x="1396080" y="2421360"/>
            <a:ext cx="9409680" cy="2520"/>
          </a:xfrm>
          <a:prstGeom prst="straightConnector1">
            <a:avLst/>
          </a:prstGeom>
          <a:ln w="0">
            <a:solidFill>
              <a:srgbClr val="83992a"/>
            </a:solidFill>
          </a:ln>
        </p:spPr>
      </p:cxnSp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ftr" idx="34"/>
          </p:nvPr>
        </p:nvSpPr>
        <p:spPr>
          <a:xfrm>
            <a:off x="1295280" y="5969160"/>
            <a:ext cx="730332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sldNum" idx="35"/>
          </p:nvPr>
        </p:nvSpPr>
        <p:spPr>
          <a:xfrm>
            <a:off x="10353960" y="5969160"/>
            <a:ext cx="54000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305A0BB2-41B6-41F4-B6F0-FCBC86B42390}" type="slidenum">
              <a:rPr b="0" lang="ru-RU" sz="1000" spc="-1" strike="noStrike">
                <a:solidFill>
                  <a:schemeClr val="dk1"/>
                </a:solidFill>
                <a:latin typeface="Calibri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dt" idx="36"/>
          </p:nvPr>
        </p:nvSpPr>
        <p:spPr>
          <a:xfrm>
            <a:off x="8677440" y="5969160"/>
            <a:ext cx="159768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6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6"/>
          <p:cNvGrpSpPr/>
          <p:nvPr/>
        </p:nvGrpSpPr>
        <p:grpSpPr>
          <a:xfrm>
            <a:off x="-15840" y="0"/>
            <a:ext cx="12227400" cy="6853680"/>
            <a:chOff x="-15840" y="0"/>
            <a:chExt cx="12227400" cy="6853680"/>
          </a:xfrm>
        </p:grpSpPr>
        <p:pic>
          <p:nvPicPr>
            <p:cNvPr id="130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6360" cy="685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1" name="Rectangle 8"/>
            <p:cNvSpPr/>
            <p:nvPr/>
          </p:nvSpPr>
          <p:spPr>
            <a:xfrm>
              <a:off x="608040" y="609480"/>
              <a:ext cx="10970280" cy="563616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32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3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</p:grpSp>
      <p:cxnSp>
        <p:nvCxnSpPr>
          <p:cNvPr id="134" name="Straight Connector 17"/>
          <p:cNvCxnSpPr/>
          <p:nvPr/>
        </p:nvCxnSpPr>
        <p:spPr>
          <a:xfrm>
            <a:off x="1396080" y="2421360"/>
            <a:ext cx="9409680" cy="2520"/>
          </a:xfrm>
          <a:prstGeom prst="straightConnector1">
            <a:avLst/>
          </a:prstGeom>
          <a:ln w="0">
            <a:solidFill>
              <a:srgbClr val="83992a"/>
            </a:solidFill>
          </a:ln>
        </p:spPr>
      </p:cxnSp>
      <p:sp>
        <p:nvSpPr>
          <p:cNvPr id="135" name="PlaceHolder 1"/>
          <p:cNvSpPr>
            <a:spLocks noGrp="1"/>
          </p:cNvSpPr>
          <p:nvPr>
            <p:ph type="ftr" idx="37"/>
          </p:nvPr>
        </p:nvSpPr>
        <p:spPr>
          <a:xfrm>
            <a:off x="1295280" y="5969160"/>
            <a:ext cx="730332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ldNum" idx="38"/>
          </p:nvPr>
        </p:nvSpPr>
        <p:spPr>
          <a:xfrm>
            <a:off x="10353960" y="5969160"/>
            <a:ext cx="54000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7EDC0A12-CB3B-47E5-9089-13D7A9BC4DAD}" type="slidenum">
              <a:rPr b="0" lang="ru-RU" sz="1000" spc="-1" strike="noStrike">
                <a:solidFill>
                  <a:schemeClr val="dk1"/>
                </a:solidFill>
                <a:latin typeface="Calibri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dt" idx="39"/>
          </p:nvPr>
        </p:nvSpPr>
        <p:spPr>
          <a:xfrm>
            <a:off x="8677440" y="5969160"/>
            <a:ext cx="159768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6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6"/>
          <p:cNvGrpSpPr/>
          <p:nvPr/>
        </p:nvGrpSpPr>
        <p:grpSpPr>
          <a:xfrm>
            <a:off x="-15840" y="0"/>
            <a:ext cx="12227400" cy="6853680"/>
            <a:chOff x="-15840" y="0"/>
            <a:chExt cx="12227400" cy="6853680"/>
          </a:xfrm>
        </p:grpSpPr>
        <p:pic>
          <p:nvPicPr>
            <p:cNvPr id="139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6360" cy="685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0" name="Rectangle 8"/>
            <p:cNvSpPr/>
            <p:nvPr/>
          </p:nvSpPr>
          <p:spPr>
            <a:xfrm>
              <a:off x="608040" y="609480"/>
              <a:ext cx="10970280" cy="563616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41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2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</p:grpSp>
      <p:cxnSp>
        <p:nvCxnSpPr>
          <p:cNvPr id="143" name="Straight Connector 13"/>
          <p:cNvCxnSpPr/>
          <p:nvPr/>
        </p:nvCxnSpPr>
        <p:spPr>
          <a:xfrm>
            <a:off x="1396080" y="2421360"/>
            <a:ext cx="9409680" cy="2520"/>
          </a:xfrm>
          <a:prstGeom prst="straightConnector1">
            <a:avLst/>
          </a:prstGeom>
          <a:ln w="0">
            <a:solidFill>
              <a:srgbClr val="83992a"/>
            </a:solidFill>
          </a:ln>
        </p:spPr>
      </p:cxnSp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ftr" idx="40"/>
          </p:nvPr>
        </p:nvSpPr>
        <p:spPr>
          <a:xfrm>
            <a:off x="1295280" y="5969160"/>
            <a:ext cx="730332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sldNum" idx="41"/>
          </p:nvPr>
        </p:nvSpPr>
        <p:spPr>
          <a:xfrm>
            <a:off x="10353960" y="5969160"/>
            <a:ext cx="54000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4C81C518-CC01-47D8-B244-4439F8378FF1}" type="slidenum">
              <a:rPr b="0" lang="ru-RU" sz="1000" spc="-1" strike="noStrike">
                <a:solidFill>
                  <a:schemeClr val="dk1"/>
                </a:solidFill>
                <a:latin typeface="Calibri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dt" idx="42"/>
          </p:nvPr>
        </p:nvSpPr>
        <p:spPr>
          <a:xfrm>
            <a:off x="8677440" y="5969160"/>
            <a:ext cx="159768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6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6"/>
          <p:cNvGrpSpPr/>
          <p:nvPr/>
        </p:nvGrpSpPr>
        <p:grpSpPr>
          <a:xfrm>
            <a:off x="-15840" y="0"/>
            <a:ext cx="12227400" cy="6853680"/>
            <a:chOff x="-15840" y="0"/>
            <a:chExt cx="12227400" cy="6853680"/>
          </a:xfrm>
        </p:grpSpPr>
        <p:pic>
          <p:nvPicPr>
            <p:cNvPr id="150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6360" cy="685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1" name="Rectangle 8"/>
            <p:cNvSpPr/>
            <p:nvPr/>
          </p:nvSpPr>
          <p:spPr>
            <a:xfrm>
              <a:off x="608040" y="609480"/>
              <a:ext cx="10970280" cy="563616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52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3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54" name="PlaceHolder 1"/>
          <p:cNvSpPr>
            <a:spLocks noGrp="1"/>
          </p:cNvSpPr>
          <p:nvPr>
            <p:ph type="ftr" idx="43"/>
          </p:nvPr>
        </p:nvSpPr>
        <p:spPr>
          <a:xfrm>
            <a:off x="1295280" y="5969160"/>
            <a:ext cx="730332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ldNum" idx="44"/>
          </p:nvPr>
        </p:nvSpPr>
        <p:spPr>
          <a:xfrm>
            <a:off x="10353960" y="5969160"/>
            <a:ext cx="54000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36FEC358-2FE7-4FDA-82F4-3DFB6900556F}" type="slidenum">
              <a:rPr b="0" lang="ru-RU" sz="1000" spc="-1" strike="noStrike">
                <a:solidFill>
                  <a:schemeClr val="dk1"/>
                </a:solidFill>
                <a:latin typeface="Calibri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dt" idx="45"/>
          </p:nvPr>
        </p:nvSpPr>
        <p:spPr>
          <a:xfrm>
            <a:off x="8677440" y="5969160"/>
            <a:ext cx="159768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6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6"/>
          <p:cNvGrpSpPr/>
          <p:nvPr/>
        </p:nvGrpSpPr>
        <p:grpSpPr>
          <a:xfrm>
            <a:off x="-15840" y="0"/>
            <a:ext cx="12227400" cy="6853680"/>
            <a:chOff x="-15840" y="0"/>
            <a:chExt cx="12227400" cy="6853680"/>
          </a:xfrm>
        </p:grpSpPr>
        <p:pic>
          <p:nvPicPr>
            <p:cNvPr id="160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6360" cy="685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1" name="Rectangle 8"/>
            <p:cNvSpPr/>
            <p:nvPr/>
          </p:nvSpPr>
          <p:spPr>
            <a:xfrm>
              <a:off x="608040" y="609480"/>
              <a:ext cx="10970280" cy="563616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62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3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</p:grpSp>
      <p:cxnSp>
        <p:nvCxnSpPr>
          <p:cNvPr id="164" name="Straight Connector 15"/>
          <p:cNvCxnSpPr/>
          <p:nvPr/>
        </p:nvCxnSpPr>
        <p:spPr>
          <a:xfrm>
            <a:off x="1396080" y="2912400"/>
            <a:ext cx="3516840" cy="2520"/>
          </a:xfrm>
          <a:prstGeom prst="straightConnector1">
            <a:avLst/>
          </a:prstGeom>
          <a:ln w="0">
            <a:solidFill>
              <a:srgbClr val="83992a"/>
            </a:solidFill>
          </a:ln>
        </p:spPr>
      </p:cxnSp>
      <p:sp>
        <p:nvSpPr>
          <p:cNvPr id="165" name="PlaceHolder 1"/>
          <p:cNvSpPr>
            <a:spLocks noGrp="1"/>
          </p:cNvSpPr>
          <p:nvPr>
            <p:ph type="ftr" idx="46"/>
          </p:nvPr>
        </p:nvSpPr>
        <p:spPr>
          <a:xfrm>
            <a:off x="1295280" y="5969160"/>
            <a:ext cx="730332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ldNum" idx="47"/>
          </p:nvPr>
        </p:nvSpPr>
        <p:spPr>
          <a:xfrm>
            <a:off x="10353960" y="5969160"/>
            <a:ext cx="54000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4659DB94-1CDE-4EB9-BB3B-B29C13A3A00F}" type="slidenum">
              <a:rPr b="0" lang="ru-RU" sz="1000" spc="-1" strike="noStrike">
                <a:solidFill>
                  <a:schemeClr val="dk1"/>
                </a:solidFill>
                <a:latin typeface="Calibri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dt" idx="48"/>
          </p:nvPr>
        </p:nvSpPr>
        <p:spPr>
          <a:xfrm>
            <a:off x="8677440" y="5969160"/>
            <a:ext cx="159768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6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oup 6"/>
          <p:cNvGrpSpPr/>
          <p:nvPr/>
        </p:nvGrpSpPr>
        <p:grpSpPr>
          <a:xfrm>
            <a:off x="-15840" y="0"/>
            <a:ext cx="12227400" cy="6853680"/>
            <a:chOff x="-15840" y="0"/>
            <a:chExt cx="12227400" cy="6853680"/>
          </a:xfrm>
        </p:grpSpPr>
        <p:pic>
          <p:nvPicPr>
            <p:cNvPr id="169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6360" cy="685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0" name="Rectangle 8"/>
            <p:cNvSpPr/>
            <p:nvPr/>
          </p:nvSpPr>
          <p:spPr>
            <a:xfrm>
              <a:off x="608040" y="609480"/>
              <a:ext cx="10970280" cy="563616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71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2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73" name="PlaceHolder 1"/>
          <p:cNvSpPr>
            <a:spLocks noGrp="1"/>
          </p:cNvSpPr>
          <p:nvPr>
            <p:ph type="ftr" idx="49"/>
          </p:nvPr>
        </p:nvSpPr>
        <p:spPr>
          <a:xfrm>
            <a:off x="1295280" y="5969160"/>
            <a:ext cx="730332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ldNum" idx="50"/>
          </p:nvPr>
        </p:nvSpPr>
        <p:spPr>
          <a:xfrm>
            <a:off x="10353960" y="5969160"/>
            <a:ext cx="54000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99A3BDF6-34CD-45B5-AE67-373FE8D6F50D}" type="slidenum">
              <a:rPr b="0" lang="ru-RU" sz="1000" spc="-1" strike="noStrike">
                <a:solidFill>
                  <a:schemeClr val="dk1"/>
                </a:solidFill>
                <a:latin typeface="Calibri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dt" idx="51"/>
          </p:nvPr>
        </p:nvSpPr>
        <p:spPr>
          <a:xfrm>
            <a:off x="8677440" y="5969160"/>
            <a:ext cx="159768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6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bf5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ftr" idx="52"/>
          </p:nvPr>
        </p:nvSpPr>
        <p:spPr>
          <a:xfrm>
            <a:off x="4165200" y="6356520"/>
            <a:ext cx="385848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sldNum" idx="53"/>
          </p:nvPr>
        </p:nvSpPr>
        <p:spPr>
          <a:xfrm>
            <a:off x="8737200" y="6356520"/>
            <a:ext cx="284256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41F1DEB-B8EB-4916-8C25-05C8703B449E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dt" idx="54"/>
          </p:nvPr>
        </p:nvSpPr>
        <p:spPr>
          <a:xfrm>
            <a:off x="609480" y="6356520"/>
            <a:ext cx="284256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ftr" idx="55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sldNum" idx="56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F85D13F-9F5D-476D-BAD7-ACA614A07EC9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dt" idx="57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6"/>
          <p:cNvGrpSpPr/>
          <p:nvPr/>
        </p:nvGrpSpPr>
        <p:grpSpPr>
          <a:xfrm>
            <a:off x="-15840" y="0"/>
            <a:ext cx="12227400" cy="6853680"/>
            <a:chOff x="-15840" y="0"/>
            <a:chExt cx="12227400" cy="6853680"/>
          </a:xfrm>
        </p:grpSpPr>
        <p:pic>
          <p:nvPicPr>
            <p:cNvPr id="19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6360" cy="685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" name="Rectangle 8"/>
            <p:cNvSpPr/>
            <p:nvPr/>
          </p:nvSpPr>
          <p:spPr>
            <a:xfrm>
              <a:off x="608040" y="609480"/>
              <a:ext cx="10970280" cy="563616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1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3" name="PlaceHolder 1"/>
          <p:cNvSpPr>
            <a:spLocks noGrp="1"/>
          </p:cNvSpPr>
          <p:nvPr>
            <p:ph type="ftr" idx="4"/>
          </p:nvPr>
        </p:nvSpPr>
        <p:spPr>
          <a:xfrm>
            <a:off x="1295280" y="5969160"/>
            <a:ext cx="730332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sldNum" idx="5"/>
          </p:nvPr>
        </p:nvSpPr>
        <p:spPr>
          <a:xfrm>
            <a:off x="10353960" y="5969160"/>
            <a:ext cx="54000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CE6EEDDC-A745-4535-828C-1FD59E1FAE50}" type="slidenum">
              <a:rPr b="0" lang="ru-RU" sz="1000" spc="-1" strike="noStrike">
                <a:solidFill>
                  <a:schemeClr val="dk1"/>
                </a:solidFill>
                <a:latin typeface="Calibri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dt" idx="6"/>
          </p:nvPr>
        </p:nvSpPr>
        <p:spPr>
          <a:xfrm>
            <a:off x="8677440" y="5969160"/>
            <a:ext cx="159768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6"/>
          <p:cNvGrpSpPr/>
          <p:nvPr/>
        </p:nvGrpSpPr>
        <p:grpSpPr>
          <a:xfrm>
            <a:off x="-15840" y="0"/>
            <a:ext cx="12227400" cy="6853680"/>
            <a:chOff x="-15840" y="0"/>
            <a:chExt cx="12227400" cy="6853680"/>
          </a:xfrm>
        </p:grpSpPr>
        <p:pic>
          <p:nvPicPr>
            <p:cNvPr id="27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6360" cy="685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8" name="Rectangle 8"/>
            <p:cNvSpPr/>
            <p:nvPr/>
          </p:nvSpPr>
          <p:spPr>
            <a:xfrm>
              <a:off x="608040" y="609480"/>
              <a:ext cx="10970280" cy="563616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9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</p:grpSp>
      <p:cxnSp>
        <p:nvCxnSpPr>
          <p:cNvPr id="31" name="Straight Connector 14"/>
          <p:cNvCxnSpPr/>
          <p:nvPr/>
        </p:nvCxnSpPr>
        <p:spPr>
          <a:xfrm>
            <a:off x="1396080" y="4140000"/>
            <a:ext cx="9409680" cy="2520"/>
          </a:xfrm>
          <a:prstGeom prst="straightConnector1">
            <a:avLst/>
          </a:prstGeom>
          <a:ln w="0">
            <a:solidFill>
              <a:srgbClr val="83992a"/>
            </a:solidFill>
          </a:ln>
        </p:spPr>
      </p:cxnSp>
      <p:sp>
        <p:nvSpPr>
          <p:cNvPr id="32" name="PlaceHolder 1"/>
          <p:cNvSpPr>
            <a:spLocks noGrp="1"/>
          </p:cNvSpPr>
          <p:nvPr>
            <p:ph type="ftr" idx="7"/>
          </p:nvPr>
        </p:nvSpPr>
        <p:spPr>
          <a:xfrm>
            <a:off x="1295280" y="5969160"/>
            <a:ext cx="730332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ldNum" idx="8"/>
          </p:nvPr>
        </p:nvSpPr>
        <p:spPr>
          <a:xfrm>
            <a:off x="10353960" y="5969160"/>
            <a:ext cx="54000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37B55D8A-8AA5-4ED6-9FAB-62D2C3345C41}" type="slidenum">
              <a:rPr b="0" lang="ru-RU" sz="1000" spc="-1" strike="noStrike">
                <a:solidFill>
                  <a:schemeClr val="dk1"/>
                </a:solidFill>
                <a:latin typeface="Calibri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9"/>
          </p:nvPr>
        </p:nvSpPr>
        <p:spPr>
          <a:xfrm>
            <a:off x="8677440" y="5969160"/>
            <a:ext cx="159768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6"/>
          <p:cNvGrpSpPr/>
          <p:nvPr/>
        </p:nvGrpSpPr>
        <p:grpSpPr>
          <a:xfrm>
            <a:off x="-15840" y="0"/>
            <a:ext cx="12227400" cy="6853680"/>
            <a:chOff x="-15840" y="0"/>
            <a:chExt cx="12227400" cy="6853680"/>
          </a:xfrm>
        </p:grpSpPr>
        <p:pic>
          <p:nvPicPr>
            <p:cNvPr id="36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6360" cy="685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" name="Rectangle 8"/>
            <p:cNvSpPr/>
            <p:nvPr/>
          </p:nvSpPr>
          <p:spPr>
            <a:xfrm>
              <a:off x="608040" y="609480"/>
              <a:ext cx="10970280" cy="563616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8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0" name="TextBox 13"/>
          <p:cNvSpPr/>
          <p:nvPr/>
        </p:nvSpPr>
        <p:spPr>
          <a:xfrm>
            <a:off x="861840" y="879840"/>
            <a:ext cx="606960" cy="58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r>
              <a:rPr b="0" lang="en-US" sz="8000" spc="-1" strike="noStrike">
                <a:solidFill>
                  <a:schemeClr val="dk1"/>
                </a:solidFill>
                <a:latin typeface="Calibri"/>
              </a:rPr>
              <a:t>“</a:t>
            </a:r>
            <a:endParaRPr b="0" lang="ru-RU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TextBox 14"/>
          <p:cNvSpPr/>
          <p:nvPr/>
        </p:nvSpPr>
        <p:spPr>
          <a:xfrm>
            <a:off x="10600200" y="2827800"/>
            <a:ext cx="606960" cy="58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457200">
              <a:lnSpc>
                <a:spcPct val="100000"/>
              </a:lnSpc>
            </a:pPr>
            <a:r>
              <a:rPr b="0" lang="en-US" sz="8000" spc="-1" strike="noStrike">
                <a:solidFill>
                  <a:schemeClr val="dk1"/>
                </a:solidFill>
                <a:latin typeface="Calibri"/>
              </a:rPr>
              <a:t>”</a:t>
            </a:r>
            <a:endParaRPr b="0" lang="ru-RU" sz="8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2" name="Straight Connector 18"/>
          <p:cNvCxnSpPr/>
          <p:nvPr/>
        </p:nvCxnSpPr>
        <p:spPr>
          <a:xfrm>
            <a:off x="1396080" y="4140000"/>
            <a:ext cx="9409680" cy="2520"/>
          </a:xfrm>
          <a:prstGeom prst="straightConnector1">
            <a:avLst/>
          </a:prstGeom>
          <a:ln w="0">
            <a:solidFill>
              <a:srgbClr val="83992a"/>
            </a:solidFill>
          </a:ln>
        </p:spPr>
      </p:cxnSp>
      <p:sp>
        <p:nvSpPr>
          <p:cNvPr id="43" name="PlaceHolder 1"/>
          <p:cNvSpPr>
            <a:spLocks noGrp="1"/>
          </p:cNvSpPr>
          <p:nvPr>
            <p:ph type="ftr" idx="10"/>
          </p:nvPr>
        </p:nvSpPr>
        <p:spPr>
          <a:xfrm>
            <a:off x="1295280" y="5969160"/>
            <a:ext cx="730332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ldNum" idx="11"/>
          </p:nvPr>
        </p:nvSpPr>
        <p:spPr>
          <a:xfrm>
            <a:off x="10353960" y="5969160"/>
            <a:ext cx="54000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1FD1B7A9-5D77-4D4D-9DD2-A55DDEE5F065}" type="slidenum">
              <a:rPr b="0" lang="ru-RU" sz="1000" spc="-1" strike="noStrike">
                <a:solidFill>
                  <a:schemeClr val="dk1"/>
                </a:solidFill>
                <a:latin typeface="Calibri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12"/>
          </p:nvPr>
        </p:nvSpPr>
        <p:spPr>
          <a:xfrm>
            <a:off x="8677440" y="5969160"/>
            <a:ext cx="159768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6"/>
          <p:cNvGrpSpPr/>
          <p:nvPr/>
        </p:nvGrpSpPr>
        <p:grpSpPr>
          <a:xfrm>
            <a:off x="-15840" y="0"/>
            <a:ext cx="12227400" cy="6853680"/>
            <a:chOff x="-15840" y="0"/>
            <a:chExt cx="12227400" cy="6853680"/>
          </a:xfrm>
        </p:grpSpPr>
        <p:pic>
          <p:nvPicPr>
            <p:cNvPr id="47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6360" cy="685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8" name="Rectangle 8"/>
            <p:cNvSpPr/>
            <p:nvPr/>
          </p:nvSpPr>
          <p:spPr>
            <a:xfrm>
              <a:off x="608040" y="609480"/>
              <a:ext cx="10970280" cy="563616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49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1" name="PlaceHolder 1"/>
          <p:cNvSpPr>
            <a:spLocks noGrp="1"/>
          </p:cNvSpPr>
          <p:nvPr>
            <p:ph type="ftr" idx="13"/>
          </p:nvPr>
        </p:nvSpPr>
        <p:spPr>
          <a:xfrm>
            <a:off x="1295280" y="5969160"/>
            <a:ext cx="730332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ldNum" idx="14"/>
          </p:nvPr>
        </p:nvSpPr>
        <p:spPr>
          <a:xfrm>
            <a:off x="10353960" y="5969160"/>
            <a:ext cx="54000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07CAABFC-7A52-45B5-A28B-DF3B78ECEFE6}" type="slidenum">
              <a:rPr b="0" lang="ru-RU" sz="1000" spc="-1" strike="noStrike">
                <a:solidFill>
                  <a:schemeClr val="dk1"/>
                </a:solidFill>
                <a:latin typeface="Calibri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dt" idx="15"/>
          </p:nvPr>
        </p:nvSpPr>
        <p:spPr>
          <a:xfrm>
            <a:off x="8677440" y="5969160"/>
            <a:ext cx="159768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6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6"/>
          <p:cNvGrpSpPr/>
          <p:nvPr/>
        </p:nvGrpSpPr>
        <p:grpSpPr>
          <a:xfrm>
            <a:off x="-15840" y="0"/>
            <a:ext cx="12227400" cy="6853680"/>
            <a:chOff x="-15840" y="0"/>
            <a:chExt cx="12227400" cy="6853680"/>
          </a:xfrm>
        </p:grpSpPr>
        <p:pic>
          <p:nvPicPr>
            <p:cNvPr id="55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6360" cy="685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6" name="Rectangle 8"/>
            <p:cNvSpPr/>
            <p:nvPr/>
          </p:nvSpPr>
          <p:spPr>
            <a:xfrm>
              <a:off x="608040" y="609480"/>
              <a:ext cx="10970280" cy="563616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7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8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9" name="TextBox 11"/>
          <p:cNvSpPr/>
          <p:nvPr/>
        </p:nvSpPr>
        <p:spPr>
          <a:xfrm>
            <a:off x="861840" y="879840"/>
            <a:ext cx="606960" cy="58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r>
              <a:rPr b="0" lang="en-US" sz="8000" spc="-1" strike="noStrike">
                <a:solidFill>
                  <a:schemeClr val="dk1"/>
                </a:solidFill>
                <a:latin typeface="Calibri"/>
              </a:rPr>
              <a:t>“</a:t>
            </a:r>
            <a:endParaRPr b="0" lang="ru-RU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TextBox 12"/>
          <p:cNvSpPr/>
          <p:nvPr/>
        </p:nvSpPr>
        <p:spPr>
          <a:xfrm>
            <a:off x="10600200" y="2599200"/>
            <a:ext cx="606960" cy="58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457200">
              <a:lnSpc>
                <a:spcPct val="100000"/>
              </a:lnSpc>
            </a:pPr>
            <a:r>
              <a:rPr b="0" lang="en-US" sz="8000" spc="-1" strike="noStrike">
                <a:solidFill>
                  <a:schemeClr val="dk1"/>
                </a:solidFill>
                <a:latin typeface="Calibri"/>
              </a:rPr>
              <a:t>”</a:t>
            </a:r>
            <a:endParaRPr b="0" lang="ru-RU" sz="8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1" name="Straight Connector 25"/>
          <p:cNvCxnSpPr/>
          <p:nvPr/>
        </p:nvCxnSpPr>
        <p:spPr>
          <a:xfrm>
            <a:off x="1396080" y="3429000"/>
            <a:ext cx="9409680" cy="2520"/>
          </a:xfrm>
          <a:prstGeom prst="straightConnector1">
            <a:avLst/>
          </a:prstGeom>
          <a:ln w="0">
            <a:solidFill>
              <a:srgbClr val="83992a"/>
            </a:solidFill>
          </a:ln>
        </p:spPr>
      </p:cxnSp>
      <p:sp>
        <p:nvSpPr>
          <p:cNvPr id="62" name="PlaceHolder 1"/>
          <p:cNvSpPr>
            <a:spLocks noGrp="1"/>
          </p:cNvSpPr>
          <p:nvPr>
            <p:ph type="ftr" idx="16"/>
          </p:nvPr>
        </p:nvSpPr>
        <p:spPr>
          <a:xfrm>
            <a:off x="1295280" y="5969160"/>
            <a:ext cx="730332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ldNum" idx="17"/>
          </p:nvPr>
        </p:nvSpPr>
        <p:spPr>
          <a:xfrm>
            <a:off x="10353960" y="5969160"/>
            <a:ext cx="54000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78BC33F7-BDF7-49E1-A114-094A28F9B20A}" type="slidenum">
              <a:rPr b="0" lang="ru-RU" sz="1000" spc="-1" strike="noStrike">
                <a:solidFill>
                  <a:schemeClr val="dk1"/>
                </a:solidFill>
                <a:latin typeface="Calibri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dt" idx="18"/>
          </p:nvPr>
        </p:nvSpPr>
        <p:spPr>
          <a:xfrm>
            <a:off x="8677440" y="5969160"/>
            <a:ext cx="159768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6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"/>
          <p:cNvGrpSpPr/>
          <p:nvPr/>
        </p:nvGrpSpPr>
        <p:grpSpPr>
          <a:xfrm>
            <a:off x="-15840" y="0"/>
            <a:ext cx="12227400" cy="6853680"/>
            <a:chOff x="-15840" y="0"/>
            <a:chExt cx="12227400" cy="6853680"/>
          </a:xfrm>
        </p:grpSpPr>
        <p:pic>
          <p:nvPicPr>
            <p:cNvPr id="66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6360" cy="685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Rectangle 8"/>
            <p:cNvSpPr/>
            <p:nvPr/>
          </p:nvSpPr>
          <p:spPr>
            <a:xfrm>
              <a:off x="608040" y="609480"/>
              <a:ext cx="10970280" cy="563616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8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9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</p:grpSp>
      <p:cxnSp>
        <p:nvCxnSpPr>
          <p:cNvPr id="70" name="Straight Connector 14"/>
          <p:cNvCxnSpPr/>
          <p:nvPr/>
        </p:nvCxnSpPr>
        <p:spPr>
          <a:xfrm>
            <a:off x="1396080" y="3429000"/>
            <a:ext cx="9409680" cy="2520"/>
          </a:xfrm>
          <a:prstGeom prst="straightConnector1">
            <a:avLst/>
          </a:prstGeom>
          <a:ln w="0">
            <a:solidFill>
              <a:srgbClr val="83992a"/>
            </a:solidFill>
          </a:ln>
        </p:spPr>
      </p:cxnSp>
      <p:sp>
        <p:nvSpPr>
          <p:cNvPr id="71" name="PlaceHolder 1"/>
          <p:cNvSpPr>
            <a:spLocks noGrp="1"/>
          </p:cNvSpPr>
          <p:nvPr>
            <p:ph type="ftr" idx="19"/>
          </p:nvPr>
        </p:nvSpPr>
        <p:spPr>
          <a:xfrm>
            <a:off x="1295280" y="5969160"/>
            <a:ext cx="730332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sldNum" idx="20"/>
          </p:nvPr>
        </p:nvSpPr>
        <p:spPr>
          <a:xfrm>
            <a:off x="10353960" y="5969160"/>
            <a:ext cx="54000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E231CE61-B022-407E-ADE4-23F3248D96B3}" type="slidenum">
              <a:rPr b="0" lang="ru-RU" sz="1000" spc="-1" strike="noStrike">
                <a:solidFill>
                  <a:schemeClr val="dk1"/>
                </a:solidFill>
                <a:latin typeface="Calibri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dt" idx="21"/>
          </p:nvPr>
        </p:nvSpPr>
        <p:spPr>
          <a:xfrm>
            <a:off x="8677440" y="5969160"/>
            <a:ext cx="159768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6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6"/>
          <p:cNvGrpSpPr/>
          <p:nvPr/>
        </p:nvGrpSpPr>
        <p:grpSpPr>
          <a:xfrm>
            <a:off x="-15840" y="0"/>
            <a:ext cx="12227400" cy="6853680"/>
            <a:chOff x="-15840" y="0"/>
            <a:chExt cx="12227400" cy="6853680"/>
          </a:xfrm>
        </p:grpSpPr>
        <p:pic>
          <p:nvPicPr>
            <p:cNvPr id="75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6360" cy="685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6" name="Rectangle 8"/>
            <p:cNvSpPr/>
            <p:nvPr/>
          </p:nvSpPr>
          <p:spPr>
            <a:xfrm>
              <a:off x="608040" y="609480"/>
              <a:ext cx="10970280" cy="563616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7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8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</p:grpSp>
      <p:cxnSp>
        <p:nvCxnSpPr>
          <p:cNvPr id="79" name="Straight Connector 13"/>
          <p:cNvCxnSpPr/>
          <p:nvPr/>
        </p:nvCxnSpPr>
        <p:spPr>
          <a:xfrm>
            <a:off x="1396080" y="2421360"/>
            <a:ext cx="9409680" cy="2520"/>
          </a:xfrm>
          <a:prstGeom prst="straightConnector1">
            <a:avLst/>
          </a:prstGeom>
          <a:ln w="0">
            <a:solidFill>
              <a:srgbClr val="83992a"/>
            </a:solidFill>
          </a:ln>
        </p:spPr>
      </p:cxnSp>
      <p:sp>
        <p:nvSpPr>
          <p:cNvPr id="80" name="PlaceHolder 1"/>
          <p:cNvSpPr>
            <a:spLocks noGrp="1"/>
          </p:cNvSpPr>
          <p:nvPr>
            <p:ph type="ftr" idx="22"/>
          </p:nvPr>
        </p:nvSpPr>
        <p:spPr>
          <a:xfrm>
            <a:off x="1295280" y="5969160"/>
            <a:ext cx="730332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ldNum" idx="23"/>
          </p:nvPr>
        </p:nvSpPr>
        <p:spPr>
          <a:xfrm>
            <a:off x="10353960" y="5969160"/>
            <a:ext cx="54000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1E0EFD42-18CE-41C7-8AAB-ABCC3D7DC8C2}" type="slidenum">
              <a:rPr b="0" lang="ru-RU" sz="1000" spc="-1" strike="noStrike">
                <a:solidFill>
                  <a:schemeClr val="dk1"/>
                </a:solidFill>
                <a:latin typeface="Calibri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dt" idx="24"/>
          </p:nvPr>
        </p:nvSpPr>
        <p:spPr>
          <a:xfrm>
            <a:off x="8677440" y="5969160"/>
            <a:ext cx="159768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6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6"/>
          <p:cNvGrpSpPr/>
          <p:nvPr/>
        </p:nvGrpSpPr>
        <p:grpSpPr>
          <a:xfrm>
            <a:off x="-15840" y="0"/>
            <a:ext cx="12227400" cy="6853680"/>
            <a:chOff x="-15840" y="0"/>
            <a:chExt cx="12227400" cy="6853680"/>
          </a:xfrm>
        </p:grpSpPr>
        <p:pic>
          <p:nvPicPr>
            <p:cNvPr id="84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6360" cy="685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5" name="Rectangle 8"/>
            <p:cNvSpPr/>
            <p:nvPr/>
          </p:nvSpPr>
          <p:spPr>
            <a:xfrm>
              <a:off x="608040" y="609480"/>
              <a:ext cx="10970280" cy="563616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86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4720" cy="604080"/>
            </a:xfrm>
            <a:prstGeom prst="rect">
              <a:avLst/>
            </a:prstGeom>
            <a:ln w="0">
              <a:noFill/>
            </a:ln>
          </p:spPr>
        </p:pic>
      </p:grpSp>
      <p:cxnSp>
        <p:nvCxnSpPr>
          <p:cNvPr id="88" name="Straight Connector 13"/>
          <p:cNvCxnSpPr/>
          <p:nvPr/>
        </p:nvCxnSpPr>
        <p:spPr>
          <a:xfrm>
            <a:off x="8863560" y="990360"/>
            <a:ext cx="2520" cy="4879440"/>
          </a:xfrm>
          <a:prstGeom prst="straightConnector1">
            <a:avLst/>
          </a:prstGeom>
          <a:ln w="0">
            <a:solidFill>
              <a:srgbClr val="83992a"/>
            </a:solidFill>
          </a:ln>
        </p:spPr>
      </p:cxnSp>
      <p:sp>
        <p:nvSpPr>
          <p:cNvPr id="89" name="PlaceHolder 1"/>
          <p:cNvSpPr>
            <a:spLocks noGrp="1"/>
          </p:cNvSpPr>
          <p:nvPr>
            <p:ph type="ftr" idx="25"/>
          </p:nvPr>
        </p:nvSpPr>
        <p:spPr>
          <a:xfrm>
            <a:off x="1295280" y="5969160"/>
            <a:ext cx="730332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ldNum" idx="26"/>
          </p:nvPr>
        </p:nvSpPr>
        <p:spPr>
          <a:xfrm>
            <a:off x="10353960" y="5969160"/>
            <a:ext cx="54000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FF690383-FC36-4836-B696-6403332818F7}" type="slidenum">
              <a:rPr b="0" lang="ru-RU" sz="1000" spc="-1" strike="noStrike">
                <a:solidFill>
                  <a:schemeClr val="dk1"/>
                </a:solidFill>
                <a:latin typeface="Calibri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dt" idx="27"/>
          </p:nvPr>
        </p:nvSpPr>
        <p:spPr>
          <a:xfrm>
            <a:off x="8677440" y="5969160"/>
            <a:ext cx="1597680" cy="27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svg"/><Relationship Id="rId3" Type="http://schemas.openxmlformats.org/officeDocument/2006/relationships/image" Target="../media/image13.png"/><Relationship Id="rId4" Type="http://schemas.openxmlformats.org/officeDocument/2006/relationships/image" Target="../media/image14.svg"/><Relationship Id="rId5" Type="http://schemas.openxmlformats.org/officeDocument/2006/relationships/image" Target="../media/image15.png"/><Relationship Id="rId6" Type="http://schemas.openxmlformats.org/officeDocument/2006/relationships/image" Target="../media/image16.svg"/><Relationship Id="rId7" Type="http://schemas.openxmlformats.org/officeDocument/2006/relationships/image" Target="../media/image17.png"/><Relationship Id="rId8" Type="http://schemas.openxmlformats.org/officeDocument/2006/relationships/image" Target="../media/image18.svg"/><Relationship Id="rId9" Type="http://schemas.openxmlformats.org/officeDocument/2006/relationships/image" Target="../media/image19.png"/><Relationship Id="rId10" Type="http://schemas.openxmlformats.org/officeDocument/2006/relationships/image" Target="../media/image20.svg"/><Relationship Id="rId11" Type="http://schemas.openxmlformats.org/officeDocument/2006/relationships/image" Target="../media/image21.png"/><Relationship Id="rId12" Type="http://schemas.openxmlformats.org/officeDocument/2006/relationships/image" Target="../media/image22.svg"/><Relationship Id="rId13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svg"/><Relationship Id="rId3" Type="http://schemas.openxmlformats.org/officeDocument/2006/relationships/image" Target="../media/image25.png"/><Relationship Id="rId4" Type="http://schemas.openxmlformats.org/officeDocument/2006/relationships/image" Target="../media/image26.svg"/><Relationship Id="rId5" Type="http://schemas.openxmlformats.org/officeDocument/2006/relationships/image" Target="../media/image27.png"/><Relationship Id="rId6" Type="http://schemas.openxmlformats.org/officeDocument/2006/relationships/image" Target="../media/image28.svg"/><Relationship Id="rId7" Type="http://schemas.openxmlformats.org/officeDocument/2006/relationships/image" Target="../media/image29.png"/><Relationship Id="rId8" Type="http://schemas.openxmlformats.org/officeDocument/2006/relationships/image" Target="../media/image30.svg"/><Relationship Id="rId9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svg"/><Relationship Id="rId3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3000" cy="1513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87222" lnSpcReduction="20000"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chemeClr val="dk1">
                    <a:lumMod val="85000"/>
                    <a:lumOff val="15000"/>
                  </a:schemeClr>
                </a:solidFill>
                <a:latin typeface="Calibri Light"/>
              </a:rPr>
              <a:t>Государственная итоговая аттестация - 2025 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subTitle"/>
          </p:nvPr>
        </p:nvSpPr>
        <p:spPr>
          <a:xfrm>
            <a:off x="2692440" y="3657600"/>
            <a:ext cx="6813000" cy="131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457200">
              <a:lnSpc>
                <a:spcPct val="100000"/>
              </a:lnSpc>
              <a:spcBef>
                <a:spcPts val="79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4000" spc="-1" strike="noStrike">
                <a:solidFill>
                  <a:srgbClr val="ff0000"/>
                </a:solidFill>
                <a:latin typeface="Calibri"/>
              </a:rPr>
              <a:t>Об особенностях ОГЭ 2025 год 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Объект 3"/>
          <p:cNvGraphicFramePr/>
          <p:nvPr/>
        </p:nvGraphicFramePr>
        <p:xfrm>
          <a:off x="1000800" y="1542600"/>
          <a:ext cx="10594080" cy="4600080"/>
        </p:xfrm>
        <a:graphic>
          <a:graphicData uri="http://schemas.openxmlformats.org/drawingml/2006/table">
            <a:tbl>
              <a:tblPr/>
              <a:tblGrid>
                <a:gridCol w="2386440"/>
                <a:gridCol w="2498040"/>
                <a:gridCol w="5709960"/>
              </a:tblGrid>
              <a:tr h="50724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Учебный предмет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Продолжительность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экзамена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Разрешенные дополнительные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материалы и оборудование.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760680"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География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a"/>
                          </a:solidFill>
                          <a:latin typeface="Times New Roman"/>
                        </a:rPr>
                        <a:t>120 минут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a"/>
                          </a:solidFill>
                          <a:latin typeface="Times New Roman"/>
                        </a:rPr>
                        <a:t>(2 ч)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a"/>
                          </a:solidFill>
                          <a:latin typeface="Times New Roman"/>
                        </a:rPr>
                        <a:t>географические атласы  7, 8 и 9 классы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a"/>
                          </a:solidFill>
                          <a:latin typeface="Times New Roman"/>
                        </a:rPr>
                        <a:t>непрограммируемый калькулятор;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a"/>
                          </a:solidFill>
                          <a:latin typeface="Times New Roman"/>
                        </a:rPr>
                        <a:t>линейка.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507240"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Информатика и ИКТ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a"/>
                          </a:solidFill>
                          <a:latin typeface="Times New Roman"/>
                        </a:rPr>
                        <a:t>150 минут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a"/>
                          </a:solidFill>
                          <a:latin typeface="Times New Roman"/>
                        </a:rPr>
                        <a:t>(2 ч 30 м)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a"/>
                          </a:solidFill>
                          <a:latin typeface="Times New Roman"/>
                        </a:rPr>
                        <a:t>Инструкция по правилам безопасности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a"/>
                          </a:solidFill>
                          <a:latin typeface="Times New Roman"/>
                        </a:rPr>
                        <a:t>Компьютер.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101448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Иностранный язык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a"/>
                          </a:solidFill>
                          <a:latin typeface="Times New Roman"/>
                        </a:rPr>
                        <a:t>120 минут (2ч письмен часть + 6 мин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a"/>
                          </a:solidFill>
                          <a:latin typeface="Times New Roman"/>
                        </a:rPr>
                        <a:t>на устный ответ).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a"/>
                          </a:solidFill>
                          <a:latin typeface="Times New Roman"/>
                        </a:rPr>
                        <a:t>Инструкция по правилам безопасности (для каждой аудитории).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a"/>
                          </a:solidFill>
                          <a:latin typeface="Times New Roman"/>
                        </a:rPr>
                        <a:t>Компьютер.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a"/>
                          </a:solidFill>
                          <a:latin typeface="Times New Roman"/>
                        </a:rPr>
                        <a:t> 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36756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Химия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120 минут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(2 ч)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Инструкции по ТБ.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Непрограммируемый калькулятор, лабораторное оборудование.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339120"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Биология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180 минут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(3 ч)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Линейка,  карандаш,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непрограммируемый калькулятор.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5" name="TextBox 3"/>
          <p:cNvSpPr/>
          <p:nvPr/>
        </p:nvSpPr>
        <p:spPr>
          <a:xfrm>
            <a:off x="707040" y="693360"/>
            <a:ext cx="1059264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latin typeface="Times New Roman"/>
              </a:rPr>
              <a:t>Всё об учебных предметах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" name="Таблица 1"/>
          <p:cNvGraphicFramePr/>
          <p:nvPr/>
        </p:nvGraphicFramePr>
        <p:xfrm>
          <a:off x="771120" y="691200"/>
          <a:ext cx="10730880" cy="5753520"/>
        </p:xfrm>
        <a:graphic>
          <a:graphicData uri="http://schemas.openxmlformats.org/drawingml/2006/table">
            <a:tbl>
              <a:tblPr/>
              <a:tblGrid>
                <a:gridCol w="1529280"/>
                <a:gridCol w="4214520"/>
                <a:gridCol w="1604160"/>
                <a:gridCol w="3383280"/>
              </a:tblGrid>
              <a:tr h="240120">
                <a:tc gridSpan="4">
                  <a:txBody>
                    <a:bodyPr lIns="25200" rIns="25200" anchor="t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Расписание ОГЭ 2025 (основной период)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40120">
                <a:tc gridSpan="2"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Основные дни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25200" rIns="25200" anchor="t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Резервные дни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89680"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21.05.25г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среда 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иностранные языки (английский, испанский, немецкий, французский)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26.06.25г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четверг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Русский язык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589680"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22.05.25г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четверг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иностранные языки (английский, испанский, немецкий, французский)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27.06.25г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пятница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По всем учебным предметам (кроме русского языка и математики)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  <a:tr h="589680"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26.05.25г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понед.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биология, информатика, обществознание, химия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28.06.25г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суббота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По всем учебным предметам (кроме русского языка и математики)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408600"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29.05.25г   чт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география, история, физика, химия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30.06.25г пн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Математика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  <a:tr h="371520"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3.06.25г  вт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Математика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1.07.25г   вт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По всем учебным предметам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589680"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6.06.25г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пятница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география, информатика, обществознание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2.07.25г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среда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По всем учебным предметам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  <a:tr h="261720"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9.06.25г пн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Русский язык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 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 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532440"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16.06.25г пн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биология, информатика, литература, физика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 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 lIns="25200" rIns="252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 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5200" marR="25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" name="Таблица 1"/>
          <p:cNvGraphicFramePr/>
          <p:nvPr/>
        </p:nvGraphicFramePr>
        <p:xfrm>
          <a:off x="973080" y="1120320"/>
          <a:ext cx="10178640" cy="4370760"/>
        </p:xfrm>
        <a:graphic>
          <a:graphicData uri="http://schemas.openxmlformats.org/drawingml/2006/table">
            <a:tbl>
              <a:tblPr/>
              <a:tblGrid>
                <a:gridCol w="3229200"/>
                <a:gridCol w="2792160"/>
                <a:gridCol w="4157640"/>
              </a:tblGrid>
              <a:tr h="365040"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Предмет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Минимальный балл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В профильные классы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(локальные акты ОО)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329040"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Русский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15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Локальные акты ОО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  <a:tr h="329040"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Математика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8 (2 б за геометрию)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Локальные акты ОО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329040"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Физика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11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Локальные акты ОО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  <a:tr h="329040"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Химия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10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Локальные акты ОО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329040"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Биология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13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Локальные акты ОО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  <a:tr h="365040"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География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12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Локальные акты ОО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329040"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Обществознание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14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Локальные акты ОО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  <a:tr h="329040"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История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11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Локальные акты ОО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329040"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Литература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16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Локальные акты ОО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  <a:tr h="329040"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Информатика и ИКТ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5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Локальные акты ОО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216000"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Иностранный язык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29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4572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Локальные акты ОО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8" name="TextBox 2"/>
          <p:cNvSpPr/>
          <p:nvPr/>
        </p:nvSpPr>
        <p:spPr>
          <a:xfrm>
            <a:off x="681480" y="322560"/>
            <a:ext cx="1027188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latin typeface="Times New Roman"/>
              </a:rPr>
              <a:t>Минимальные баллы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Box 4"/>
          <p:cNvSpPr/>
          <p:nvPr/>
        </p:nvSpPr>
        <p:spPr>
          <a:xfrm>
            <a:off x="900000" y="1275480"/>
            <a:ext cx="10629360" cy="48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Если выпускник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по двум  предметам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получает результат ниже минимального количества баллов, то 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он может пересдать эти экзамены в этом же году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в резервные дни, которые устанавливаются приказом Министерства просвещения Российской Федерации.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Если выпускник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по трём предметам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получает результаты, ниже минимального количества баллов, то он 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может пересдать ОГЭ в  сентябре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.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Если в сентябре снова получил (а) неудовлетворительную отметку, то участник ГИА остаётся на повторное обучение.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Не допустят на пересдачу в текущем году, если: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н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е явка  на экзамен без уважительной причины;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результаты были отменены ГЭК, в связи с выявлением фактов нарушения участником ОГЭ установленного порядка проведения ОГЭ.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TextBox 6"/>
          <p:cNvSpPr/>
          <p:nvPr/>
        </p:nvSpPr>
        <p:spPr>
          <a:xfrm>
            <a:off x="1030680" y="779040"/>
            <a:ext cx="1031076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600" spc="-1" strike="noStrike">
                <a:solidFill>
                  <a:srgbClr val="c00000"/>
                </a:solidFill>
                <a:latin typeface="Times New Roman"/>
              </a:rPr>
              <a:t>Если неудовлетворительный результат за экзамен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Box 2"/>
          <p:cNvSpPr/>
          <p:nvPr/>
        </p:nvSpPr>
        <p:spPr>
          <a:xfrm>
            <a:off x="914400" y="1470960"/>
            <a:ext cx="10188720" cy="30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Times New Roman"/>
              </a:rPr>
              <a:t>Начало всех экзаменов 10.00 часов. В ППЭ надо явиться к 9.00 ч.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Times New Roman"/>
              </a:rPr>
              <a:t>Если опоздал на экзамен!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Участник будет допущен на экзамены! Дополнительное время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Times New Roman"/>
              </a:rPr>
              <a:t>НЕ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предусмотрено при этом!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В ППЭ выпускник обязан предоставить 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</a:rPr>
              <a:t>паспорт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!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Взять с собой на экзамен: 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</a:rPr>
              <a:t>черную гелевую ручку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, дополнительные устройства и материалы, используемые по отдельным предметам, в соответствии с перечнем.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TextBox 3"/>
          <p:cNvSpPr/>
          <p:nvPr/>
        </p:nvSpPr>
        <p:spPr>
          <a:xfrm>
            <a:off x="707040" y="693360"/>
            <a:ext cx="1059264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latin typeface="Times New Roman"/>
              </a:rPr>
              <a:t>Правила поведения участников до экзамена!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3" name="Рисунок 4" descr="Карандаш со сплошной заливкой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7442640" y="4784400"/>
            <a:ext cx="911880" cy="911880"/>
          </a:xfrm>
          <a:prstGeom prst="rect">
            <a:avLst/>
          </a:prstGeom>
          <a:ln w="0">
            <a:noFill/>
          </a:ln>
        </p:spPr>
      </p:pic>
      <p:pic>
        <p:nvPicPr>
          <p:cNvPr id="214" name="Рисунок 6" descr="Линейка со сплошной заливкой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9246960" y="4784400"/>
            <a:ext cx="911880" cy="911880"/>
          </a:xfrm>
          <a:prstGeom prst="rect">
            <a:avLst/>
          </a:prstGeom>
          <a:ln w="0">
            <a:noFill/>
          </a:ln>
        </p:spPr>
      </p:pic>
      <p:pic>
        <p:nvPicPr>
          <p:cNvPr id="215" name="Рисунок 8" descr="Карта с кнопкой со сплошной заливкой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2945520" y="4784400"/>
            <a:ext cx="911880" cy="911880"/>
          </a:xfrm>
          <a:prstGeom prst="rect">
            <a:avLst/>
          </a:prstGeom>
          <a:ln w="0">
            <a:noFill/>
          </a:ln>
        </p:spPr>
      </p:pic>
      <p:pic>
        <p:nvPicPr>
          <p:cNvPr id="216" name="Рисунок 10" descr="Лекарство со сплошной заливкой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1249920" y="4821840"/>
            <a:ext cx="911880" cy="911880"/>
          </a:xfrm>
          <a:prstGeom prst="rect">
            <a:avLst/>
          </a:prstGeom>
          <a:ln w="0">
            <a:noFill/>
          </a:ln>
        </p:spPr>
      </p:pic>
      <p:pic>
        <p:nvPicPr>
          <p:cNvPr id="217" name="Рисунок 12" descr="Часы со сплошной заливкой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9936360" y="2080080"/>
            <a:ext cx="911880" cy="911880"/>
          </a:xfrm>
          <a:prstGeom prst="rect">
            <a:avLst/>
          </a:prstGeom>
          <a:ln w="0">
            <a:noFill/>
          </a:ln>
        </p:spPr>
      </p:pic>
      <p:pic>
        <p:nvPicPr>
          <p:cNvPr id="218" name="Рисунок 14" descr="Женщина со сплошной заливкой"/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>
          <a:xfrm>
            <a:off x="4954320" y="4347720"/>
            <a:ext cx="1595880" cy="1593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Box 2"/>
          <p:cNvSpPr/>
          <p:nvPr/>
        </p:nvSpPr>
        <p:spPr>
          <a:xfrm>
            <a:off x="798480" y="1278000"/>
            <a:ext cx="10592640" cy="356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Times New Roman"/>
              </a:rPr>
              <a:t>Что нельзя делать на экзамене!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18960" indent="-318960" defTabSz="457200">
              <a:lnSpc>
                <a:spcPct val="8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Разговаривать.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18960" indent="-318960" defTabSz="457200">
              <a:lnSpc>
                <a:spcPct val="8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Вставать с места без разрешения.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18960" indent="-318960" defTabSz="457200">
              <a:lnSpc>
                <a:spcPct val="8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Пересаживаться.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18960" indent="-318960" defTabSz="457200">
              <a:lnSpc>
                <a:spcPct val="8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Обмениваться любыми материалами и предметами.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18960" indent="-318960" defTabSz="457200">
              <a:lnSpc>
                <a:spcPct val="8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Пользоваться мобильными телефонами и иными средствами связи, любыми электронно -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18960" indent="-318960" defTabSz="457200">
              <a:lnSpc>
                <a:spcPct val="8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вычислительными устройствами.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18960" indent="-318960" defTabSz="457200">
              <a:lnSpc>
                <a:spcPct val="8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Пользоваться справочными материалами кроме тех, которые разрешены Рособрнадзором.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18960" indent="-318960" defTabSz="457200">
              <a:lnSpc>
                <a:spcPct val="8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Ходить без сопровождения по ППЭ во время экзамена.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8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Times New Roman"/>
              </a:rPr>
              <a:t>Что может быть если нарушил правила?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8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Организаторы вместе с уполномоченным представителем ГЭК при нарушении правил и отказе в их соблюдении,  </a:t>
            </a:r>
            <a:r>
              <a:rPr b="1" lang="ru-RU" sz="2000" spc="-1" strike="noStrike">
                <a:solidFill>
                  <a:srgbClr val="ff0000"/>
                </a:solidFill>
                <a:latin typeface="Times New Roman"/>
              </a:rPr>
              <a:t>вправе удалить участника ОГЭ с экзамена,  </a:t>
            </a: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с внесением записи в протокол проведения экзамена в аудитории с указанием причины удаления.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8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На бланках и в пропуске ставится метка о факте удаления с экзамена.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TextBox 3"/>
          <p:cNvSpPr/>
          <p:nvPr/>
        </p:nvSpPr>
        <p:spPr>
          <a:xfrm>
            <a:off x="707040" y="693360"/>
            <a:ext cx="1059264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latin typeface="Times New Roman"/>
              </a:rPr>
              <a:t>Правила поведения участников во время экзамена!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1" name="Рисунок 5" descr="Открытая книга со сплошной заливкой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8722080" y="5110200"/>
            <a:ext cx="911880" cy="911880"/>
          </a:xfrm>
          <a:prstGeom prst="rect">
            <a:avLst/>
          </a:prstGeom>
          <a:ln w="0">
            <a:noFill/>
          </a:ln>
        </p:spPr>
      </p:pic>
      <p:pic>
        <p:nvPicPr>
          <p:cNvPr id="222" name="Рисунок 7" descr="Смартфон со сплошной заливкой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6178680" y="5131440"/>
            <a:ext cx="911880" cy="911880"/>
          </a:xfrm>
          <a:prstGeom prst="rect">
            <a:avLst/>
          </a:prstGeom>
          <a:ln w="0">
            <a:noFill/>
          </a:ln>
        </p:spPr>
      </p:pic>
      <p:pic>
        <p:nvPicPr>
          <p:cNvPr id="223" name="Рисунок 9" descr="Динамик телефона  со сплошной заливкой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4092480" y="5089680"/>
            <a:ext cx="911880" cy="911880"/>
          </a:xfrm>
          <a:prstGeom prst="rect">
            <a:avLst/>
          </a:prstGeom>
          <a:ln w="0">
            <a:noFill/>
          </a:ln>
        </p:spPr>
      </p:pic>
      <p:pic>
        <p:nvPicPr>
          <p:cNvPr id="224" name="Рисунок 11" descr="Видеокамера со сплошной заливкой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1832040" y="5110200"/>
            <a:ext cx="911880" cy="911880"/>
          </a:xfrm>
          <a:prstGeom prst="rect">
            <a:avLst/>
          </a:prstGeom>
          <a:ln w="0">
            <a:noFill/>
          </a:ln>
        </p:spPr>
      </p:pic>
      <p:cxnSp>
        <p:nvCxnSpPr>
          <p:cNvPr id="225" name="Прямая соединительная линия 13"/>
          <p:cNvCxnSpPr/>
          <p:nvPr/>
        </p:nvCxnSpPr>
        <p:spPr>
          <a:xfrm>
            <a:off x="1737360" y="5110200"/>
            <a:ext cx="1103040" cy="916920"/>
          </a:xfrm>
          <a:prstGeom prst="straightConnector1">
            <a:avLst/>
          </a:prstGeom>
          <a:ln w="57150">
            <a:solidFill>
              <a:srgbClr val="ff0000"/>
            </a:solidFill>
            <a:round/>
          </a:ln>
        </p:spPr>
      </p:cxnSp>
      <p:cxnSp>
        <p:nvCxnSpPr>
          <p:cNvPr id="226" name="Прямая соединительная линия 14"/>
          <p:cNvCxnSpPr/>
          <p:nvPr/>
        </p:nvCxnSpPr>
        <p:spPr>
          <a:xfrm>
            <a:off x="3941640" y="5089680"/>
            <a:ext cx="1103040" cy="916920"/>
          </a:xfrm>
          <a:prstGeom prst="straightConnector1">
            <a:avLst/>
          </a:prstGeom>
          <a:ln w="57150">
            <a:solidFill>
              <a:srgbClr val="ff0000"/>
            </a:solidFill>
            <a:round/>
          </a:ln>
        </p:spPr>
      </p:cxnSp>
      <p:cxnSp>
        <p:nvCxnSpPr>
          <p:cNvPr id="227" name="Прямая соединительная линия 15"/>
          <p:cNvCxnSpPr/>
          <p:nvPr/>
        </p:nvCxnSpPr>
        <p:spPr>
          <a:xfrm>
            <a:off x="6015600" y="5110200"/>
            <a:ext cx="1103040" cy="916920"/>
          </a:xfrm>
          <a:prstGeom prst="straightConnector1">
            <a:avLst/>
          </a:prstGeom>
          <a:ln w="57150">
            <a:solidFill>
              <a:srgbClr val="ff0000"/>
            </a:solidFill>
            <a:round/>
          </a:ln>
        </p:spPr>
      </p:cxnSp>
      <p:cxnSp>
        <p:nvCxnSpPr>
          <p:cNvPr id="228" name="Прямая соединительная линия 16"/>
          <p:cNvCxnSpPr/>
          <p:nvPr/>
        </p:nvCxnSpPr>
        <p:spPr>
          <a:xfrm>
            <a:off x="8628840" y="5089680"/>
            <a:ext cx="1103040" cy="916920"/>
          </a:xfrm>
          <a:prstGeom prst="straightConnector1">
            <a:avLst/>
          </a:prstGeom>
          <a:ln w="57150">
            <a:solidFill>
              <a:srgbClr val="ff0000"/>
            </a:solidFill>
            <a:round/>
          </a:ln>
        </p:spPr>
      </p:cxnSp>
      <p:cxnSp>
        <p:nvCxnSpPr>
          <p:cNvPr id="229" name="Прямая соединительная линия 17"/>
          <p:cNvCxnSpPr/>
          <p:nvPr/>
        </p:nvCxnSpPr>
        <p:spPr>
          <a:xfrm flipV="1">
            <a:off x="1598040" y="5131080"/>
            <a:ext cx="1296000" cy="875520"/>
          </a:xfrm>
          <a:prstGeom prst="straightConnector1">
            <a:avLst/>
          </a:prstGeom>
          <a:ln w="57150">
            <a:solidFill>
              <a:srgbClr val="ff0000"/>
            </a:solidFill>
            <a:round/>
          </a:ln>
        </p:spPr>
      </p:cxnSp>
      <p:cxnSp>
        <p:nvCxnSpPr>
          <p:cNvPr id="230" name="Прямая соединительная линия 20"/>
          <p:cNvCxnSpPr/>
          <p:nvPr/>
        </p:nvCxnSpPr>
        <p:spPr>
          <a:xfrm flipV="1">
            <a:off x="3830400" y="5110200"/>
            <a:ext cx="1295640" cy="875520"/>
          </a:xfrm>
          <a:prstGeom prst="straightConnector1">
            <a:avLst/>
          </a:prstGeom>
          <a:ln w="57150">
            <a:solidFill>
              <a:srgbClr val="ff0000"/>
            </a:solidFill>
            <a:round/>
          </a:ln>
        </p:spPr>
      </p:cxnSp>
      <p:cxnSp>
        <p:nvCxnSpPr>
          <p:cNvPr id="231" name="Прямая соединительная линия 21"/>
          <p:cNvCxnSpPr/>
          <p:nvPr/>
        </p:nvCxnSpPr>
        <p:spPr>
          <a:xfrm flipV="1">
            <a:off x="5919120" y="5120640"/>
            <a:ext cx="1296000" cy="875520"/>
          </a:xfrm>
          <a:prstGeom prst="straightConnector1">
            <a:avLst/>
          </a:prstGeom>
          <a:ln w="57150">
            <a:solidFill>
              <a:srgbClr val="ff0000"/>
            </a:solidFill>
            <a:round/>
          </a:ln>
        </p:spPr>
      </p:cxnSp>
      <p:cxnSp>
        <p:nvCxnSpPr>
          <p:cNvPr id="232" name="Прямая соединительная линия 22"/>
          <p:cNvCxnSpPr/>
          <p:nvPr/>
        </p:nvCxnSpPr>
        <p:spPr>
          <a:xfrm flipV="1">
            <a:off x="8434800" y="5108400"/>
            <a:ext cx="1296000" cy="875160"/>
          </a:xfrm>
          <a:prstGeom prst="straightConnector1">
            <a:avLst/>
          </a:prstGeom>
          <a:ln w="57150">
            <a:solidFill>
              <a:srgbClr val="ff0000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Box 2"/>
          <p:cNvSpPr/>
          <p:nvPr/>
        </p:nvSpPr>
        <p:spPr>
          <a:xfrm>
            <a:off x="889920" y="1278000"/>
            <a:ext cx="1040976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Результаты государственной итоговой аттестации признаются </a:t>
            </a:r>
            <a:r>
              <a:rPr b="1" lang="ru-RU" sz="2400" spc="-1" strike="noStrike">
                <a:solidFill>
                  <a:srgbClr val="ff3300"/>
                </a:solidFill>
                <a:latin typeface="Times New Roman"/>
              </a:rPr>
              <a:t>удовлетворительными</a:t>
            </a: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, если обучающийся набрал количество баллов по учебным предметам </a:t>
            </a:r>
            <a:r>
              <a:rPr b="1" lang="ru-RU" sz="2400" spc="-1" strike="noStrike">
                <a:solidFill>
                  <a:srgbClr val="ff3300"/>
                </a:solidFill>
                <a:latin typeface="Times New Roman"/>
              </a:rPr>
              <a:t>не ниже минимального!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ff0000"/>
                </a:solidFill>
                <a:latin typeface="Times New Roman"/>
              </a:rPr>
              <a:t>Как выставляют отметки в аттестат!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Итоговые отметки за 9 класс по</a:t>
            </a:r>
            <a:r>
              <a:rPr b="1" lang="ru-RU" sz="2400" spc="-1" strike="noStrike">
                <a:solidFill>
                  <a:schemeClr val="dk1"/>
                </a:solidFill>
                <a:latin typeface="Times New Roman"/>
              </a:rPr>
              <a:t> математике, русскому языку и двум учебным предметам, сдаваемым по выбору о</a:t>
            </a: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бучающегося, определяются как 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</a:rPr>
              <a:t>среднее арифметическое: годовой и экзаменационной отметок выпускника </a:t>
            </a: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и выставляются в аттестат целыми числами в соответствии с </a:t>
            </a:r>
            <a:r>
              <a:rPr b="1" lang="ru-RU" sz="2400" spc="-1" strike="noStrike">
                <a:solidFill>
                  <a:schemeClr val="dk1"/>
                </a:solidFill>
                <a:latin typeface="Times New Roman"/>
              </a:rPr>
              <a:t>правилами </a:t>
            </a: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математического округления.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По </a:t>
            </a:r>
            <a:r>
              <a:rPr b="1" lang="ru-RU" sz="2400" spc="-1" strike="noStrike">
                <a:solidFill>
                  <a:schemeClr val="dk1"/>
                </a:solidFill>
                <a:latin typeface="Times New Roman"/>
              </a:rPr>
              <a:t>другим</a:t>
            </a: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 учебным предметам 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</a:rPr>
              <a:t>итоговые отметки </a:t>
            </a: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за 9 класс выставляются на основе 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</a:rPr>
              <a:t>годовой отметки </a:t>
            </a: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выпускника за 9 класс.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TextBox 3"/>
          <p:cNvSpPr/>
          <p:nvPr/>
        </p:nvSpPr>
        <p:spPr>
          <a:xfrm>
            <a:off x="707040" y="693360"/>
            <a:ext cx="1059264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latin typeface="Times New Roman"/>
              </a:rPr>
              <a:t>О результатах. Как выставляют отметки в аттестат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Box 3"/>
          <p:cNvSpPr/>
          <p:nvPr/>
        </p:nvSpPr>
        <p:spPr>
          <a:xfrm>
            <a:off x="707040" y="693360"/>
            <a:ext cx="1059264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latin typeface="Times New Roman"/>
              </a:rPr>
              <a:t>Что нужно делать, чтобы успешно сдать экзамен и получить аттестат об окончании основного образования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TextBox 4"/>
          <p:cNvSpPr/>
          <p:nvPr/>
        </p:nvSpPr>
        <p:spPr>
          <a:xfrm>
            <a:off x="822960" y="1770480"/>
            <a:ext cx="10592640" cy="41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defTabSz="457200">
              <a:lnSpc>
                <a:spcPct val="100000"/>
              </a:lnSpc>
              <a:buClr>
                <a:srgbClr val="663300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Готовиться ежедневно по всем учебным предметам.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663300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Повторять и систематизировать изученные темы по предметам.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663300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При подготовке к экзаменам изучить и использовать при подготовке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кодификатор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проверяемых элементов содержания: он содержит перечень тем, по которым могут быть сформулированы задания. Ознакомиться и скачать кодификатор можно с официального сайта ФИПИ!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Ознакомиться с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демонстрационным материалом КИМ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, изучить в них инструкции, обратить внимание на отведённое время на работу, в каком порядке выполнять задания, как записывать ответы, скачать также с официального сайта ФИПИ!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Использовать задания открытого банка ФИПИ и другие источники!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"/>
          <p:cNvSpPr/>
          <p:nvPr/>
        </p:nvSpPr>
        <p:spPr>
          <a:xfrm rot="21583800">
            <a:off x="1791000" y="263520"/>
            <a:ext cx="8105400" cy="16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</a:rPr>
              <a:t>Телефон горячей линии Рособрнадзора по вопросам организации и проведения ЕГЭ: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ru-RU" sz="2200" spc="-1" strike="noStrike">
                <a:solidFill>
                  <a:srgbClr val="000000"/>
                </a:solidFill>
                <a:latin typeface="Arial"/>
              </a:rPr>
              <a:t>+7 (495) 198-92-38.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"/>
          <p:cNvSpPr/>
          <p:nvPr/>
        </p:nvSpPr>
        <p:spPr>
          <a:xfrm>
            <a:off x="4140000" y="1985760"/>
            <a:ext cx="3440520" cy="71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f10d0c"/>
                </a:solidFill>
                <a:latin typeface="Arial"/>
              </a:rPr>
              <a:t>Телефон доверия ЕГЭ: 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f10d0c"/>
                </a:solidFill>
                <a:latin typeface="Arial"/>
              </a:rPr>
              <a:t>+7 (495) 198-93-38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"/>
          <p:cNvSpPr/>
          <p:nvPr/>
        </p:nvSpPr>
        <p:spPr>
          <a:xfrm>
            <a:off x="1080000" y="2847240"/>
            <a:ext cx="9718560" cy="165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</a:rPr>
              <a:t>По вопросам государственной итоговой аттестации основного (ГИА-9, ОГЭ, ГВЭ) и среднего общего образования (ГИА-11, ЕГЭ, ГВЭ) на территории Приморского края: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</a:rPr>
              <a:t>8 (423) 240-21-38 - Горностаева Юлия Викторовна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"/>
          <p:cNvSpPr/>
          <p:nvPr/>
        </p:nvSpPr>
        <p:spPr>
          <a:xfrm>
            <a:off x="814680" y="4599360"/>
            <a:ext cx="10703880" cy="13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0099"/>
                </a:solidFill>
                <a:latin typeface="Arial"/>
              </a:rPr>
              <a:t>Телефон управления образования и молодежной политики администрации Уссурийского городского округа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Ярмоленко Галина Геннадьевна, муниципальный координатор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100" spc="-1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ru-RU" sz="2200" spc="-1" strike="noStrike">
                <a:solidFill>
                  <a:srgbClr val="c00000"/>
                </a:solidFill>
                <a:latin typeface="Arial"/>
              </a:rPr>
              <a:t>8(423)432-21-93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Box 4"/>
          <p:cNvSpPr/>
          <p:nvPr/>
        </p:nvSpPr>
        <p:spPr>
          <a:xfrm>
            <a:off x="1371600" y="2867760"/>
            <a:ext cx="904176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0" lang="ru-RU" sz="4800" spc="-1" strike="noStrike">
                <a:solidFill>
                  <a:schemeClr val="dk1"/>
                </a:solidFill>
                <a:latin typeface="Times New Roman"/>
              </a:rPr>
              <a:t>Успехов!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0" lang="ru-RU" sz="4800" spc="-1" strike="noStrike">
                <a:solidFill>
                  <a:schemeClr val="dk1"/>
                </a:solidFill>
                <a:latin typeface="Calibri"/>
              </a:rPr>
              <a:t> 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983212398"/>
              </p:ext>
            </p:extLst>
          </p:nvPr>
        </p:nvGraphicFramePr>
        <p:xfrm>
          <a:off x="1042920" y="777960"/>
          <a:ext cx="10193400" cy="541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" name="Group 44"/>
          <p:cNvGraphicFramePr/>
          <p:nvPr/>
        </p:nvGraphicFramePr>
        <p:xfrm>
          <a:off x="1079640" y="632520"/>
          <a:ext cx="4038120" cy="5544000"/>
        </p:xfrm>
        <a:graphic>
          <a:graphicData uri="http://schemas.openxmlformats.org/drawingml/2006/table">
            <a:tbl>
              <a:tblPr/>
              <a:tblGrid>
                <a:gridCol w="4038480"/>
              </a:tblGrid>
              <a:tr h="220392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70000"/>
                        </a:lnSpc>
                        <a:spcBef>
                          <a:spcPts val="879"/>
                        </a:spcBef>
                        <a:tabLst>
                          <a:tab algn="l" pos="0"/>
                        </a:tabLst>
                      </a:pPr>
                      <a:r>
                        <a:rPr b="1" lang="ru-RU" sz="4400" spc="-1" strike="noStrike">
                          <a:solidFill>
                            <a:srgbClr val="f10d0c"/>
                          </a:solidFill>
                          <a:latin typeface="Times New Roman"/>
                        </a:rPr>
                        <a:t>ОГЭ</a:t>
                      </a:r>
                      <a:endParaRPr b="0" lang="ru-RU" sz="4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70000"/>
                        </a:lnSpc>
                        <a:spcBef>
                          <a:spcPts val="641"/>
                        </a:spcBef>
                        <a:tabLst>
                          <a:tab algn="l" pos="0"/>
                        </a:tabLst>
                      </a:pPr>
                      <a:r>
                        <a:rPr b="1" lang="ru-RU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основной государственный экзамен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4008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70000"/>
                        </a:lnSpc>
                        <a:spcBef>
                          <a:spcPts val="561"/>
                        </a:spcBef>
                        <a:tabLst>
                          <a:tab algn="l" pos="0"/>
                        </a:tabLst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 использованием контрольных измерительных материалов, представляющих собой комплексы заданий стандартизированной формы (далее – КИМ) 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9" name="Group 57"/>
          <p:cNvGraphicFramePr/>
          <p:nvPr/>
        </p:nvGraphicFramePr>
        <p:xfrm>
          <a:off x="6483600" y="675360"/>
          <a:ext cx="4316040" cy="5562360"/>
        </p:xfrm>
        <a:graphic>
          <a:graphicData uri="http://schemas.openxmlformats.org/drawingml/2006/table">
            <a:tbl>
              <a:tblPr/>
              <a:tblGrid>
                <a:gridCol w="4316400"/>
              </a:tblGrid>
              <a:tr h="146196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75000"/>
                        </a:lnSpc>
                        <a:spcBef>
                          <a:spcPts val="879"/>
                        </a:spcBef>
                        <a:tabLst>
                          <a:tab algn="l" pos="0"/>
                        </a:tabLst>
                      </a:pPr>
                      <a:r>
                        <a:rPr b="1" lang="ru-RU" sz="4400" spc="-1" strike="noStrike">
                          <a:solidFill>
                            <a:srgbClr val="f10d0c"/>
                          </a:solidFill>
                          <a:latin typeface="Times New Roman"/>
                        </a:rPr>
                        <a:t>ГВЭ</a:t>
                      </a:r>
                      <a:endParaRPr b="0" lang="ru-RU" sz="4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75000"/>
                        </a:lnSpc>
                        <a:spcBef>
                          <a:spcPts val="641"/>
                        </a:spcBef>
                        <a:tabLst>
                          <a:tab algn="l" pos="0"/>
                        </a:tabLst>
                      </a:pPr>
                      <a:r>
                        <a:rPr b="1" lang="ru-RU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государственный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75000"/>
                        </a:lnSpc>
                        <a:spcBef>
                          <a:spcPts val="641"/>
                        </a:spcBef>
                        <a:tabLst>
                          <a:tab algn="l" pos="0"/>
                        </a:tabLst>
                      </a:pPr>
                      <a:r>
                        <a:rPr b="1" lang="ru-RU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выпускной экзамен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100400">
                <a:tc>
                  <a:txBody>
                    <a:bodyPr anchor="t">
                      <a:noAutofit/>
                    </a:bodyPr>
                    <a:p>
                      <a:pPr marL="533520" indent="-533520" defTabSz="914400">
                        <a:lnSpc>
                          <a:spcPct val="75000"/>
                        </a:lnSpc>
                        <a:spcBef>
                          <a:spcPts val="561"/>
                        </a:spcBef>
                        <a:tabLst>
                          <a:tab algn="l" pos="0"/>
                        </a:tabLst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форме письменных и устных экзаменов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3520" indent="-533520" defTabSz="914400">
                        <a:lnSpc>
                          <a:spcPct val="75000"/>
                        </a:lnSpc>
                        <a:spcBef>
                          <a:spcPts val="320"/>
                        </a:spcBef>
                        <a:tabLst>
                          <a:tab algn="l" pos="0"/>
                        </a:tabLst>
                      </a:pP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3520" indent="-533520" defTabSz="914400">
                        <a:lnSpc>
                          <a:spcPct val="75000"/>
                        </a:lnSpc>
                        <a:spcBef>
                          <a:spcPts val="320"/>
                        </a:spcBef>
                        <a:tabLst>
                          <a:tab algn="l" pos="0"/>
                        </a:tabLst>
                      </a:pPr>
                      <a:r>
                        <a:rPr b="0" lang="ru-RU" sz="2200" spc="-1" strike="noStrike" u="sng">
                          <a:solidFill>
                            <a:srgbClr val="000000"/>
                          </a:solidFill>
                          <a:uFillTx/>
                          <a:latin typeface="Times New Roman"/>
                        </a:rPr>
                        <a:t>Могут сдавать ГВЭ:</a:t>
                      </a:r>
                      <a:endParaRPr b="0" lang="ru-RU" sz="2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3520" indent="-533520" defTabSz="914400">
                        <a:lnSpc>
                          <a:spcPct val="75000"/>
                        </a:lnSpc>
                        <a:spcBef>
                          <a:spcPts val="320"/>
                        </a:spcBef>
                        <a:tabLst>
                          <a:tab algn="l" pos="0"/>
                        </a:tabLst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Обучающиеся с ограниченными возможностями здоровья</a:t>
                      </a:r>
                      <a:endParaRPr b="0" lang="ru-RU" sz="2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3520" indent="-533520" defTabSz="914400">
                        <a:lnSpc>
                          <a:spcPct val="75000"/>
                        </a:lnSpc>
                        <a:spcBef>
                          <a:spcPts val="320"/>
                        </a:spcBef>
                        <a:tabLst>
                          <a:tab algn="l" pos="0"/>
                        </a:tabLst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Обучающиеся дети-инвалиды и инвалиды</a:t>
                      </a:r>
                      <a:endParaRPr b="0" lang="ru-RU" sz="2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3520" indent="-533520" defTabSz="914400">
                        <a:lnSpc>
                          <a:spcPct val="75000"/>
                        </a:lnSpc>
                        <a:spcBef>
                          <a:spcPts val="320"/>
                        </a:spcBef>
                        <a:tabLst>
                          <a:tab algn="l" pos="0"/>
                        </a:tabLst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Обучающиеся на дому</a:t>
                      </a:r>
                      <a:endParaRPr b="0" lang="ru-RU" sz="2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3520" indent="-533520" defTabSz="914400">
                        <a:lnSpc>
                          <a:spcPct val="75000"/>
                        </a:lnSpc>
                        <a:spcBef>
                          <a:spcPts val="320"/>
                        </a:spcBef>
                        <a:tabLst>
                          <a:tab algn="l" pos="0"/>
                        </a:tabLst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Обучающиеся в санаторных учреждениях, нуждающиеся в длительном лечении</a:t>
                      </a:r>
                      <a:endParaRPr b="0" lang="ru-RU" sz="2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Box 1"/>
          <p:cNvSpPr/>
          <p:nvPr/>
        </p:nvSpPr>
        <p:spPr>
          <a:xfrm>
            <a:off x="930960" y="1036080"/>
            <a:ext cx="10197360" cy="508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7000"/>
              </a:lnSpc>
              <a:spcAft>
                <a:spcPts val="799"/>
              </a:spcAf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540000" y="360000"/>
            <a:ext cx="11937960" cy="233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362413"/>
                </a:solidFill>
                <a:latin typeface="Times New Roman"/>
              </a:rPr>
              <a:t>Выпускники 9 класса  должны сдать </a:t>
            </a:r>
            <a:br>
              <a:rPr sz="4000"/>
            </a:br>
            <a:r>
              <a:rPr b="1" lang="ru-RU" sz="4000" spc="-1" strike="noStrike">
                <a:solidFill>
                  <a:srgbClr val="362413"/>
                </a:solidFill>
                <a:latin typeface="Times New Roman"/>
              </a:rPr>
              <a:t>2 обязательных учебных предмета: русский язык и математику </a:t>
            </a:r>
            <a:br>
              <a:rPr sz="4000"/>
            </a:br>
            <a:r>
              <a:rPr b="1" lang="ru-RU" sz="4000" spc="-1" strike="noStrike">
                <a:solidFill>
                  <a:srgbClr val="362413"/>
                </a:solidFill>
                <a:latin typeface="Times New Roman"/>
              </a:rPr>
              <a:t>2 предмета по выбору из следующего списка: 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Rectangle 1"/>
          <p:cNvSpPr/>
          <p:nvPr/>
        </p:nvSpPr>
        <p:spPr>
          <a:xfrm>
            <a:off x="609480" y="3141000"/>
            <a:ext cx="11341080" cy="295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2" spcCol="0" lIns="90000" rIns="90000" tIns="45000" bIns="45000" anchor="t">
            <a:normAutofit fontScale="96666"/>
          </a:bodyPr>
          <a:p>
            <a:pPr marL="343080" indent="-343080" defTabSz="914400">
              <a:lnSpc>
                <a:spcPct val="9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физика,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химия,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биология,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география,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история,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обществознание,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литература,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информатика и ИКТ,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иностранный язык (английский, немецкий, французский)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рямоугольник 1"/>
          <p:cNvSpPr/>
          <p:nvPr/>
        </p:nvSpPr>
        <p:spPr>
          <a:xfrm>
            <a:off x="3240000" y="5875200"/>
            <a:ext cx="10847160" cy="4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200" spc="-1" strike="noStrike">
                <a:solidFill>
                  <a:srgbClr val="f10d0c"/>
                </a:solidFill>
                <a:latin typeface="Times New Roman"/>
              </a:rPr>
              <a:t>Результаты </a:t>
            </a:r>
            <a:r>
              <a:rPr b="1" lang="ru-RU" sz="2200" spc="-1" strike="noStrike" u="sng">
                <a:solidFill>
                  <a:srgbClr val="f10d0c"/>
                </a:solidFill>
                <a:uFillTx/>
                <a:latin typeface="Times New Roman"/>
              </a:rPr>
              <a:t>всех</a:t>
            </a:r>
            <a:r>
              <a:rPr b="1" lang="ru-RU" sz="2200" spc="-1" strike="noStrike">
                <a:solidFill>
                  <a:srgbClr val="f10d0c"/>
                </a:solidFill>
                <a:latin typeface="Times New Roman"/>
              </a:rPr>
              <a:t> экзаменов влияют на получение аттестата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Заголовок 1"/>
          <p:cNvSpPr/>
          <p:nvPr/>
        </p:nvSpPr>
        <p:spPr>
          <a:xfrm>
            <a:off x="1620000" y="720000"/>
            <a:ext cx="8227440" cy="114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9444"/>
          </a:bodyPr>
          <a:p>
            <a:pPr algn="ctr" defTabSz="914400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latin typeface="Times New Roman"/>
              </a:rPr>
              <a:t>Количество экзаменов для лиц </a:t>
            </a:r>
            <a:br>
              <a:rPr sz="4400"/>
            </a:br>
            <a:r>
              <a:rPr b="1" lang="ru-RU" sz="4400" spc="-1" strike="noStrike">
                <a:solidFill>
                  <a:srgbClr val="ff0000"/>
                </a:solidFill>
                <a:latin typeface="Times New Roman"/>
              </a:rPr>
              <a:t>с ОВЗ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Содержимое 2"/>
          <p:cNvSpPr/>
          <p:nvPr/>
        </p:nvSpPr>
        <p:spPr>
          <a:xfrm>
            <a:off x="1440000" y="1862640"/>
            <a:ext cx="9358200" cy="452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 algn="ctr" defTabSz="9144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  </a:t>
            </a:r>
            <a:r>
              <a:rPr b="0" lang="ru-RU" sz="3200" spc="-1" strike="noStrike">
                <a:solidFill>
                  <a:schemeClr val="dk1"/>
                </a:solidFill>
                <a:latin typeface="Times New Roman"/>
              </a:rPr>
              <a:t> </a:t>
            </a:r>
            <a:r>
              <a:rPr b="1" lang="ru-RU" sz="3200" spc="-1" strike="noStrike">
                <a:solidFill>
                  <a:schemeClr val="dk1"/>
                </a:solidFill>
                <a:latin typeface="Times New Roman"/>
              </a:rPr>
              <a:t>Для обучающихся с ограниченными возможностями здоровья, обучающихся детей-инвалидов и инвалидов, освоивших образовательные программы основного общего образования, количество сдаваемых экзаменов по их желанию </a:t>
            </a:r>
            <a:r>
              <a:rPr b="1" lang="ru-RU" sz="3200" spc="-1" strike="noStrike">
                <a:solidFill>
                  <a:srgbClr val="ff0000"/>
                </a:solidFill>
                <a:latin typeface="Times New Roman"/>
              </a:rPr>
              <a:t>сокращается до двух обязательных экзаменов по русскому языку и математике</a:t>
            </a:r>
            <a:r>
              <a:rPr b="0" lang="ru-RU" sz="3200" spc="-1" strike="noStrike">
                <a:solidFill>
                  <a:schemeClr val="dk1"/>
                </a:solidFill>
                <a:latin typeface="Times New Roman"/>
              </a:rPr>
              <a:t>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43080" defTabSz="9144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2"/>
          <p:cNvSpPr/>
          <p:nvPr/>
        </p:nvSpPr>
        <p:spPr>
          <a:xfrm>
            <a:off x="900000" y="2340000"/>
            <a:ext cx="1060452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2400" spc="-1" strike="noStrike">
                <a:solidFill>
                  <a:schemeClr val="dk1"/>
                </a:solidFill>
                <a:latin typeface="Times New Roman"/>
              </a:rPr>
              <a:t>К ГИА допускаются обучающиеся</a:t>
            </a: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, имеющие годовые отметки по всем учебным предметам учебного плана </a:t>
            </a:r>
            <a:r>
              <a:rPr b="1" lang="ru-RU" sz="2400" spc="-1" strike="noStrike" u="sng">
                <a:solidFill>
                  <a:srgbClr val="ff0000"/>
                </a:solidFill>
                <a:uFillTx/>
                <a:latin typeface="Times New Roman"/>
              </a:rPr>
              <a:t>за  9 класс не ниже  удовлетворительных</a:t>
            </a: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2400" spc="-1" strike="noStrike">
                <a:solidFill>
                  <a:schemeClr val="dk1"/>
                </a:solidFill>
                <a:latin typeface="Times New Roman"/>
              </a:rPr>
              <a:t>Решение о допуске </a:t>
            </a: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к государственной итоговой аттестации принимается педагогическим советом образовательной организации и оформляется приказом - 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</a:rPr>
              <a:t>не позднее 5 мая</a:t>
            </a: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 текущего года.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В феврале проходят 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</a:rPr>
              <a:t>итоговое собеседование по русскому языку!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TextBox 4"/>
          <p:cNvSpPr/>
          <p:nvPr/>
        </p:nvSpPr>
        <p:spPr>
          <a:xfrm>
            <a:off x="1091880" y="742680"/>
            <a:ext cx="103053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latin typeface="Times New Roman"/>
              </a:rPr>
              <a:t>В каком случае допуск к ГИА и что сдают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latin typeface="Times New Roman"/>
              </a:rPr>
              <a:t> </a:t>
            </a:r>
            <a:r>
              <a:rPr b="1" lang="ru-RU" sz="3600" spc="-1" strike="noStrike">
                <a:solidFill>
                  <a:srgbClr val="c00000"/>
                </a:solidFill>
                <a:latin typeface="Times New Roman"/>
              </a:rPr>
              <a:t>на ОГЭ?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2"/>
          <p:cNvSpPr/>
          <p:nvPr/>
        </p:nvSpPr>
        <p:spPr>
          <a:xfrm>
            <a:off x="879120" y="1299240"/>
            <a:ext cx="10573200" cy="356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1</a:t>
            </a:r>
            <a:r>
              <a:rPr b="1" lang="ru-RU" sz="2000" spc="-1" strike="noStrike">
                <a:solidFill>
                  <a:schemeClr val="dk1"/>
                </a:solidFill>
                <a:latin typeface="Times New Roman"/>
              </a:rPr>
              <a:t>2 февраля 2025 года </a:t>
            </a: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состоится итоговое собеседование по учебному предмету «русский язык».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Результаты  собеседования </a:t>
            </a:r>
            <a:r>
              <a:rPr b="1" lang="ru-RU" sz="2000" spc="-1" strike="noStrike">
                <a:solidFill>
                  <a:srgbClr val="ff0000"/>
                </a:solidFill>
                <a:latin typeface="Times New Roman"/>
              </a:rPr>
              <a:t> будут влиять на допуск</a:t>
            </a: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 учащихся к ГИА-9 в </a:t>
            </a:r>
            <a:r>
              <a:rPr b="1" lang="ru-RU" sz="2000" spc="-1" strike="noStrike">
                <a:solidFill>
                  <a:srgbClr val="ff0000"/>
                </a:solidFill>
                <a:latin typeface="Times New Roman"/>
              </a:rPr>
              <a:t>2025</a:t>
            </a: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 году.</a:t>
            </a:r>
            <a:br>
              <a:rPr sz="2000"/>
            </a:br>
            <a:r>
              <a:rPr b="1" lang="ru-RU" sz="2000" spc="-1" strike="noStrike">
                <a:solidFill>
                  <a:srgbClr val="ff0000"/>
                </a:solidFill>
                <a:latin typeface="Times New Roman"/>
              </a:rPr>
              <a:t>Все тексты для чтения будут о выдающихся людях России.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lang="ru-RU" sz="2000" spc="-1" strike="noStrike">
                <a:solidFill>
                  <a:schemeClr val="dk1"/>
                </a:solidFill>
                <a:latin typeface="Times New Roman"/>
              </a:rPr>
              <a:t>На выполнение работы отводится - 15 минут</a:t>
            </a: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ru-RU" sz="2000" spc="-1" strike="noStrike">
                <a:solidFill>
                  <a:srgbClr val="ff0000"/>
                </a:solidFill>
                <a:latin typeface="Times New Roman"/>
              </a:rPr>
              <a:t>Оценка выполнения заданий работы будет осуществляться экспертом в процессе ответа по специально разработанным критериям</a:t>
            </a: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Итоговое собеседование выпускники 9 классов проходят </a:t>
            </a:r>
            <a:r>
              <a:rPr b="1" lang="ru-RU" sz="2000" spc="-1" strike="noStrike">
                <a:solidFill>
                  <a:srgbClr val="ff0000"/>
                </a:solidFill>
                <a:latin typeface="Times New Roman"/>
              </a:rPr>
              <a:t>в своих школах</a:t>
            </a:r>
            <a:r>
              <a:rPr b="1" lang="ru-RU" sz="2000" spc="-1" strike="noStrike">
                <a:solidFill>
                  <a:schemeClr val="dk1"/>
                </a:solidFill>
                <a:latin typeface="Times New Roman"/>
              </a:rPr>
              <a:t>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Оценивание будет по системе </a:t>
            </a:r>
            <a:r>
              <a:rPr b="0" lang="ru-RU" sz="2000" spc="-1" strike="noStrike" u="sng">
                <a:solidFill>
                  <a:schemeClr val="dk1"/>
                </a:solidFill>
                <a:uFillTx/>
                <a:latin typeface="Times New Roman"/>
              </a:rPr>
              <a:t>«</a:t>
            </a:r>
            <a:r>
              <a:rPr b="1" lang="ru-RU" sz="2000" spc="-1" strike="noStrike" u="sng">
                <a:solidFill>
                  <a:srgbClr val="ff0000"/>
                </a:solidFill>
                <a:uFillTx/>
                <a:latin typeface="Times New Roman"/>
              </a:rPr>
              <a:t>зачет»/«незачет».</a:t>
            </a:r>
            <a:r>
              <a:rPr b="1" lang="ru-RU" sz="2000" spc="-1" strike="noStrike">
                <a:solidFill>
                  <a:srgbClr val="ff0000"/>
                </a:solidFill>
                <a:latin typeface="Times New Roman"/>
              </a:rPr>
              <a:t> 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7000"/>
              </a:lnSpc>
              <a:spcAft>
                <a:spcPts val="799"/>
              </a:spcAf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ru-RU" sz="2000" spc="-1" strike="noStrike">
                <a:solidFill>
                  <a:schemeClr val="dk1"/>
                </a:solidFill>
                <a:latin typeface="Times New Roman"/>
                <a:ea typeface="Symbol"/>
              </a:rPr>
              <a:t>Дата проведения дополнительно итогового собеседования – 12 марта и 21 апреля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TextBox 4"/>
          <p:cNvSpPr/>
          <p:nvPr/>
        </p:nvSpPr>
        <p:spPr>
          <a:xfrm>
            <a:off x="2666160" y="653040"/>
            <a:ext cx="6111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latin typeface="Times New Roman"/>
              </a:rPr>
              <a:t>Итоговое собеседование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0" name="Рисунок 6" descr="Школа со сплошной заливкой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9105120" y="2971800"/>
            <a:ext cx="911880" cy="911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Box 2"/>
          <p:cNvSpPr/>
          <p:nvPr/>
        </p:nvSpPr>
        <p:spPr>
          <a:xfrm>
            <a:off x="780120" y="976680"/>
            <a:ext cx="10629360" cy="415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7000"/>
              </a:lnSpc>
              <a:spcAft>
                <a:spcPts val="799"/>
              </a:spcAft>
            </a:pPr>
            <a:r>
              <a:rPr b="1" lang="ru-RU" sz="2000" spc="-1" strike="noStrike">
                <a:solidFill>
                  <a:srgbClr val="ff0000"/>
                </a:solidFill>
                <a:latin typeface="Times New Roman"/>
                <a:ea typeface="Calibri"/>
              </a:rPr>
              <a:t>Когда и как подавать заявления на участие в ГИА – 9 (2025г)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Aft>
                <a:spcPts val="799"/>
              </a:spcAft>
            </a:pPr>
            <a:r>
              <a:rPr b="1" lang="ru-RU" sz="2000" spc="-1" strike="noStrike">
                <a:solidFill>
                  <a:schemeClr val="dk1"/>
                </a:solidFill>
                <a:latin typeface="Times New Roman"/>
                <a:ea typeface="Calibri"/>
              </a:rPr>
              <a:t>Заявления для участия в ГИА-9 подаются </a:t>
            </a:r>
            <a:r>
              <a:rPr b="1" lang="ru-RU" sz="2000" spc="-1" strike="noStrike">
                <a:solidFill>
                  <a:srgbClr val="ff0000"/>
                </a:solidFill>
                <a:latin typeface="Times New Roman"/>
                <a:ea typeface="Calibri"/>
              </a:rPr>
              <a:t>с 01.10.2024 до 01.03.2025</a:t>
            </a:r>
            <a:r>
              <a:rPr b="0" lang="ru-RU" sz="2000" spc="-1" strike="noStrike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b="0" lang="ru-RU" sz="2000" spc="-1" strike="noStrike">
                <a:solidFill>
                  <a:schemeClr val="dk1"/>
                </a:solidFill>
                <a:latin typeface="Times New Roman"/>
                <a:ea typeface="Calibri"/>
              </a:rPr>
              <a:t>в своем образовательном учреждении.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Aft>
                <a:spcPts val="799"/>
              </a:spcAf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Aft>
                <a:spcPts val="799"/>
              </a:spcAft>
            </a:pPr>
            <a:r>
              <a:rPr b="0" lang="ru-RU" sz="2000" spc="-1" strike="noStrike">
                <a:solidFill>
                  <a:schemeClr val="dk1"/>
                </a:solidFill>
                <a:latin typeface="Times New Roman"/>
                <a:ea typeface="Calibri"/>
              </a:rPr>
              <a:t>Обучающиеся с ОВЗ могут указать только экзамены по </a:t>
            </a:r>
            <a:r>
              <a:rPr b="1" lang="ru-RU" sz="2000" spc="-1" strike="noStrike">
                <a:solidFill>
                  <a:schemeClr val="dk1"/>
                </a:solidFill>
                <a:latin typeface="Times New Roman"/>
                <a:ea typeface="Calibri"/>
              </a:rPr>
              <a:t>обязательным учебным предметам</a:t>
            </a:r>
            <a:r>
              <a:rPr b="0" lang="ru-RU" sz="2000" spc="-1" strike="noStrike">
                <a:solidFill>
                  <a:schemeClr val="dk1"/>
                </a:solidFill>
                <a:latin typeface="Times New Roman"/>
                <a:ea typeface="Calibri"/>
              </a:rPr>
              <a:t>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Aft>
                <a:spcPts val="799"/>
              </a:spcAft>
            </a:pPr>
            <a:r>
              <a:rPr b="0" lang="ru-RU" sz="2000" spc="-1" strike="noStrike">
                <a:solidFill>
                  <a:schemeClr val="dk1"/>
                </a:solidFill>
                <a:latin typeface="Times New Roman"/>
                <a:ea typeface="Calibri"/>
              </a:rPr>
              <a:t>Выпускникам текущего года необходимо подать </a:t>
            </a:r>
            <a:r>
              <a:rPr b="1" lang="ru-RU" sz="2000" spc="-1" strike="noStrike">
                <a:solidFill>
                  <a:srgbClr val="ff0000"/>
                </a:solidFill>
                <a:latin typeface="Times New Roman"/>
                <a:ea typeface="Calibri"/>
              </a:rPr>
              <a:t>два заявления</a:t>
            </a:r>
            <a:r>
              <a:rPr b="0" lang="ru-RU" sz="2000" spc="-1" strike="noStrike">
                <a:solidFill>
                  <a:schemeClr val="dk1"/>
                </a:solidFill>
                <a:latin typeface="Times New Roman"/>
                <a:ea typeface="Calibri"/>
              </a:rPr>
              <a:t>: на участие в ГИА-9 и на участие в итоговом собеседовании по русскому языку.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7000"/>
              </a:lnSpc>
              <a:spcAft>
                <a:spcPts val="799"/>
              </a:spcAft>
            </a:pPr>
            <a:r>
              <a:rPr b="1" lang="ru-RU" sz="2000" spc="-1" strike="noStrike">
                <a:solidFill>
                  <a:srgbClr val="ff0000"/>
                </a:solidFill>
                <a:latin typeface="Times New Roman"/>
                <a:ea typeface="Calibri"/>
              </a:rPr>
              <a:t>Внести изменения </a:t>
            </a:r>
            <a:r>
              <a:rPr b="0" lang="ru-RU" sz="2000" spc="-1" strike="noStrike">
                <a:solidFill>
                  <a:schemeClr val="dk1"/>
                </a:solidFill>
                <a:latin typeface="Times New Roman"/>
                <a:ea typeface="Calibri"/>
              </a:rPr>
              <a:t>персональных данных, изменение (дополнение) перечня учебных предметов, и сроков участия в ГИА-9, и (или) отзыв заявления можно </a:t>
            </a:r>
            <a:r>
              <a:rPr b="1" lang="ru-RU" sz="2000" spc="-1" strike="noStrike">
                <a:solidFill>
                  <a:srgbClr val="ff0000"/>
                </a:solidFill>
                <a:latin typeface="Times New Roman"/>
                <a:ea typeface="Calibri"/>
              </a:rPr>
              <a:t>до 01.03.2025.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7000"/>
              </a:lnSpc>
              <a:spcAft>
                <a:spcPts val="799"/>
              </a:spcAft>
            </a:pPr>
            <a:r>
              <a:rPr b="1" lang="ru-RU" sz="2000" spc="-1" strike="noStrike">
                <a:solidFill>
                  <a:schemeClr val="dk1"/>
                </a:solidFill>
                <a:latin typeface="Times New Roman"/>
                <a:ea typeface="Calibri"/>
              </a:rPr>
              <a:t>После этого срока, можно подать заявление только по уважительной причине, подтверждённой документально!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Объект 3"/>
          <p:cNvGraphicFramePr/>
          <p:nvPr/>
        </p:nvGraphicFramePr>
        <p:xfrm>
          <a:off x="789840" y="1677240"/>
          <a:ext cx="10619280" cy="4307040"/>
        </p:xfrm>
        <a:graphic>
          <a:graphicData uri="http://schemas.openxmlformats.org/drawingml/2006/table">
            <a:tbl>
              <a:tblPr/>
              <a:tblGrid>
                <a:gridCol w="2411640"/>
                <a:gridCol w="2498040"/>
                <a:gridCol w="5709960"/>
              </a:tblGrid>
              <a:tr h="58788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Учебный предмет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Продолжительность 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экзамена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Разрешенные дополнительные 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материалы и оборудование.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29376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Русский язык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235 мин (3 ч 55 м)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Орфографические словари.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58788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Математика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235 мин (3 ч 55 мин)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Справочные материалы, содержащие основные формулы курса математики, линейка 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29376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История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180 мин (3 ч)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Не используются.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29376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Обществознание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 </a:t>
                      </a: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180 мин (3 ч)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Не используются.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58788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Литература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235 минут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(3 ч 55 мин)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Орфографические словари. Книги с текстами художественных произведений и сборники лирики.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58788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Физика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180 минут (3 ч)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Инструкция по ТБ.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Непрограммируемый калькулятор, лабораторное оборудование.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d97828"/>
                      </a:solidFill>
                      <a:prstDash val="solid"/>
                    </a:lnL>
                    <a:lnR w="12240">
                      <a:solidFill>
                        <a:srgbClr val="d97828"/>
                      </a:solidFill>
                      <a:prstDash val="solid"/>
                    </a:lnR>
                    <a:lnT w="12240">
                      <a:solidFill>
                        <a:srgbClr val="d97828"/>
                      </a:solidFill>
                      <a:prstDash val="solid"/>
                    </a:lnT>
                    <a:lnB w="12240">
                      <a:solidFill>
                        <a:srgbClr val="d97828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3" name="TextBox 3"/>
          <p:cNvSpPr/>
          <p:nvPr/>
        </p:nvSpPr>
        <p:spPr>
          <a:xfrm>
            <a:off x="792360" y="842760"/>
            <a:ext cx="1027188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latin typeface="Times New Roman"/>
              </a:rPr>
              <a:t>Всё об учебных предметах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
</Relationships>
</file>

<file path=ppt/theme/_rels/theme1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
</Relationships>
</file>

<file path=ppt/theme/_rels/theme1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
</Relationships>
</file>

<file path=ppt/theme/_rels/theme1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
</Relationships>
</file>

<file path=ppt/theme/_rels/theme1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
</Relationships>
</file>

<file path=ppt/theme/_rels/theme1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
</Relationships>
</file>

<file path=ppt/theme/_rels/theme1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
</Relationships>
</file>

<file path=ppt/theme/_rels/theme1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
</Relationships>
</file>

<file path=ppt/theme/_rels/theme1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
</Relationships>
</file>

<file path=ppt/theme/_rels/them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
</Relationships>
</file>

<file path=ppt/theme/_rels/them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
</Relationships>
</file>

<file path=ppt/theme/_rels/them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
</Relationships>
</file>

<file path=ppt/theme/_rels/them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
</Relationships>
</file>

<file path=ppt/theme/_rels/them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
</Relationships>
</file>

<file path=ppt/theme/_rels/them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
</Relationships>
</file>

<file path=ppt/theme/_rels/them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
</Relationships>
</file>

<file path=ppt/theme/theme1.xml><?xml version="1.0" encoding="utf-8"?>
<a:theme xmlns:a="http://schemas.openxmlformats.org/drawingml/2006/main" xmlns:r="http://schemas.openxmlformats.org/officeDocument/2006/relationships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100000" sy="100000" flip="none" algn="tl"/>
        </a:blip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  <a:tileRect l="0" t="0" r="0" b="0"/>
        </a:gradFill>
        <a:blipFill rotWithShape="0">
          <a:blip r:embed="rId2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100000" sy="100000" flip="none" algn="tl"/>
        </a:blip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  <a:tileRect l="0" t="0" r="0" b="0"/>
        </a:gradFill>
        <a:blipFill rotWithShape="0">
          <a:blip r:embed="rId2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100000" sy="100000" flip="none" algn="tl"/>
        </a:blip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  <a:tileRect l="0" t="0" r="0" b="0"/>
        </a:gradFill>
        <a:blipFill rotWithShape="0">
          <a:blip r:embed="rId2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100000" sy="100000" flip="none" algn="tl"/>
        </a:blip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  <a:tileRect l="0" t="0" r="0" b="0"/>
        </a:gradFill>
        <a:blipFill rotWithShape="0">
          <a:blip r:embed="rId2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100000" sy="100000" flip="none" algn="tl"/>
        </a:blip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  <a:tileRect l="0" t="0" r="0" b="0"/>
        </a:gradFill>
        <a:blipFill rotWithShape="0">
          <a:blip r:embed="rId2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100000" sy="100000" flip="none" algn="tl"/>
        </a:blip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  <a:tileRect l="0" t="0" r="0" b="0"/>
        </a:gradFill>
        <a:blipFill rotWithShape="0">
          <a:blip r:embed="rId2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100000" sy="100000" flip="none" algn="tl"/>
        </a:blip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  <a:tileRect l="0" t="0" r="0" b="0"/>
        </a:gradFill>
        <a:blipFill rotWithShape="0">
          <a:blip r:embed="rId2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100000" sy="100000" flip="none" algn="tl"/>
        </a:blip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  <a:tileRect l="0" t="0" r="0" b="0"/>
        </a:gradFill>
        <a:blipFill rotWithShape="0">
          <a:blip r:embed="rId2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100000" sy="100000" flip="none" algn="tl"/>
        </a:blip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  <a:tileRect l="0" t="0" r="0" b="0"/>
        </a:gradFill>
        <a:blipFill rotWithShape="0">
          <a:blip r:embed="rId2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Тема Office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5000"/>
              </a:schemeClr>
            </a:gs>
            <a:gs pos="49000">
              <a:schemeClr val="phClr">
                <a:tint val="50000"/>
              </a:schemeClr>
            </a:gs>
            <a:gs pos="49100">
              <a:schemeClr val="phClr">
                <a:tint val="64000"/>
              </a:schemeClr>
            </a:gs>
            <a:gs pos="92000">
              <a:schemeClr val="phClr">
                <a:tint val="50000"/>
              </a:schemeClr>
            </a:gs>
            <a:gs pos="100000">
              <a:schemeClr val="phClr">
                <a:tint val="43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</a:schemeClr>
            </a:gs>
            <a:gs pos="49100">
              <a:schemeClr val="phClr">
                <a:shade val="55000"/>
              </a:schemeClr>
            </a:gs>
            <a:gs pos="92000">
              <a:schemeClr val="phClr">
                <a:tint val="98000"/>
                <a:shade val="90000"/>
              </a:schemeClr>
            </a:gs>
            <a:gs pos="100000">
              <a:schemeClr val="phClr">
                <a:tint val="90000"/>
                <a:shade val="97000"/>
              </a:schemeClr>
            </a:gs>
          </a:gsLst>
          <a:lin ang="5400000" scaled="1"/>
          <a:tileRect l="0" t="0" r="0" b="0"/>
        </a:gradFill>
      </a:fillStyleLst>
      <a:lnStyleLst>
        <a:ln w="11430" cap="flat" cmpd="sng" algn="ctr">
          <a:prstDash val="solid"/>
        </a:ln>
        <a:ln w="40000" cap="flat" cmpd="sng" algn="ctr">
          <a:prstDash val="solid"/>
        </a:ln>
        <a:ln w="318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100000" sy="100000" flip="none" algn="tl"/>
        </a:blip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  <a:tileRect l="0" t="0" r="0" b="0"/>
        </a:gradFill>
        <a:blipFill rotWithShape="0">
          <a:blip r:embed="rId2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100000" sy="100000" flip="none" algn="tl"/>
        </a:blip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  <a:tileRect l="0" t="0" r="0" b="0"/>
        </a:gradFill>
        <a:blipFill rotWithShape="0">
          <a:blip r:embed="rId2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100000" sy="100000" flip="none" algn="tl"/>
        </a:blip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  <a:tileRect l="0" t="0" r="0" b="0"/>
        </a:gradFill>
        <a:blipFill rotWithShape="0">
          <a:blip r:embed="rId2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100000" sy="100000" flip="none" algn="tl"/>
        </a:blip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  <a:tileRect l="0" t="0" r="0" b="0"/>
        </a:gradFill>
        <a:blipFill rotWithShape="0">
          <a:blip r:embed="rId2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100000" sy="100000" flip="none" algn="tl"/>
        </a:blip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  <a:tileRect l="0" t="0" r="0" b="0"/>
        </a:gradFill>
        <a:blipFill rotWithShape="0">
          <a:blip r:embed="rId2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100000" sy="100000" flip="none" algn="tl"/>
        </a:blip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  <a:tileRect l="0" t="0" r="0" b="0"/>
        </a:gradFill>
        <a:blipFill rotWithShape="0">
          <a:blip r:embed="rId2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100000" sy="100000" flip="none" algn="tl"/>
        </a:blip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  <a:tileRect l="0" t="0" r="0" b="0"/>
        </a:gradFill>
        <a:blipFill rotWithShape="0">
          <a:blip r:embed="rId2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100000" sy="100000" flip="none" algn="tl"/>
        </a:blip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  <a:tileRect l="0" t="0" r="0" b="0"/>
        </a:gradFill>
        <a:blipFill rotWithShape="0">
          <a:blip r:embed="rId2"/>
          <a:srcRect l="0" t="0" r="0" b="0"/>
          <a:stretch>
            <a:fillRect l="0" t="0" r="0" b="0"/>
          </a:stretch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384</TotalTime>
  <Application>LibreOffice/24.2.6.2$Linux_X86_64 LibreOffice_project/420$Build-2</Application>
  <AppVersion>15.0000</AppVersion>
  <Words>1584</Words>
  <Paragraphs>236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2024-11-01T17:36:52Z</dcterms:created>
  <dc:creator>Alla</dc:creator>
  <dc:description/>
  <dc:language>ru-RU</dc:language>
  <cp:lastModifiedBy/>
  <dcterms:modified xsi:type="dcterms:W3CDTF">2025-01-30T08:56:28Z</dcterms:modified>
  <cp:revision>41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19</vt:i4>
  </property>
</Properties>
</file>